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Lexend SemiBold"/>
      <p:regular r:id="rId32"/>
      <p:bold r:id="rId33"/>
    </p:embeddedFont>
    <p:embeddedFont>
      <p:font typeface="Lexend"/>
      <p:regular r:id="rId34"/>
      <p:bold r:id="rId35"/>
    </p:embeddedFont>
    <p:embeddedFont>
      <p:font typeface="Lalezar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LexendSemiBold-bold.fntdata"/><Relationship Id="rId10" Type="http://schemas.openxmlformats.org/officeDocument/2006/relationships/slide" Target="slides/slide4.xml"/><Relationship Id="rId32" Type="http://schemas.openxmlformats.org/officeDocument/2006/relationships/font" Target="fonts/Lexend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Lexend-bold.fntdata"/><Relationship Id="rId12" Type="http://schemas.openxmlformats.org/officeDocument/2006/relationships/slide" Target="slides/slide6.xml"/><Relationship Id="rId34" Type="http://schemas.openxmlformats.org/officeDocument/2006/relationships/font" Target="fonts/Lexend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Lalezar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484bedaec9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484bedaec9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484bedaec9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484bedaec9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484bedaec9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484bedaec9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484bedaec9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484bedaec9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484bedaec9_4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484bedaec9_4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484bedaec9_4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484bedaec9_4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484bedaec9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484bedaec9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484bedaec9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484bedaec9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484bedaec9_4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484bedaec9_4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484bedaec9_4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484bedaec9_4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484bedaec9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484bedaec9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484bedaec9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484bedaec9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484bedaec9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484bedaec9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484bedaec9_4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484bedaec9_4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484bedaec9_4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484bedaec9_4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484bedaec9_4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484bedaec9_4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484bedaec9_4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484bedaec9_4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484bedaec9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484bedaec9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484bedaec9_0_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484bedaec9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484bedaec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484bedaec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484bedaec9_4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484bedaec9_4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484bedaec9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484bedaec9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484bedaec9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484bedaec9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484bedaec9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484bedaec9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484bedaec9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484bedaec9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643200" y="659425"/>
            <a:ext cx="3146400" cy="1091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671825" y="727744"/>
            <a:ext cx="3117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4"/>
          <p:cNvSpPr/>
          <p:nvPr/>
        </p:nvSpPr>
        <p:spPr>
          <a:xfrm>
            <a:off x="2216400" y="1750725"/>
            <a:ext cx="4711200" cy="218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1686400" y="1750825"/>
            <a:ext cx="528900" cy="528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6927600" y="2843900"/>
            <a:ext cx="528900" cy="1091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" name="Google Shape;62;p14"/>
          <p:cNvSpPr txBox="1"/>
          <p:nvPr>
            <p:ph idx="2" type="title"/>
          </p:nvPr>
        </p:nvSpPr>
        <p:spPr>
          <a:xfrm>
            <a:off x="2258050" y="1800075"/>
            <a:ext cx="46239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63" name="Google Shape;63;p1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ITLE_3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304800" y="3161075"/>
            <a:ext cx="2851500" cy="16791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5999150" y="3161050"/>
            <a:ext cx="2840100" cy="1679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3156175" y="3161150"/>
            <a:ext cx="2851500" cy="16791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14208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/>
          <p:nvPr>
            <p:ph idx="2" type="pic"/>
          </p:nvPr>
        </p:nvSpPr>
        <p:spPr>
          <a:xfrm>
            <a:off x="307625" y="1316450"/>
            <a:ext cx="28515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15"/>
          <p:cNvSpPr txBox="1"/>
          <p:nvPr>
            <p:ph idx="3" type="body"/>
          </p:nvPr>
        </p:nvSpPr>
        <p:spPr>
          <a:xfrm>
            <a:off x="316485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" name="Google Shape;72;p15"/>
          <p:cNvSpPr/>
          <p:nvPr>
            <p:ph idx="4" type="pic"/>
          </p:nvPr>
        </p:nvSpPr>
        <p:spPr>
          <a:xfrm>
            <a:off x="3159125" y="1316450"/>
            <a:ext cx="28515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15"/>
          <p:cNvSpPr/>
          <p:nvPr>
            <p:ph idx="5" type="pic"/>
          </p:nvPr>
        </p:nvSpPr>
        <p:spPr>
          <a:xfrm>
            <a:off x="6010625" y="1316450"/>
            <a:ext cx="28287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1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304800" y="305325"/>
            <a:ext cx="2851500" cy="1009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3159125" y="811350"/>
            <a:ext cx="1159500" cy="502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" name="Google Shape;78;p15"/>
          <p:cNvSpPr txBox="1"/>
          <p:nvPr>
            <p:ph type="title"/>
          </p:nvPr>
        </p:nvSpPr>
        <p:spPr>
          <a:xfrm>
            <a:off x="328518" y="361238"/>
            <a:ext cx="27207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6" type="subTitle"/>
          </p:nvPr>
        </p:nvSpPr>
        <p:spPr>
          <a:xfrm>
            <a:off x="3156683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7" type="body"/>
          </p:nvPr>
        </p:nvSpPr>
        <p:spPr>
          <a:xfrm>
            <a:off x="3158960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8" type="subTitle"/>
          </p:nvPr>
        </p:nvSpPr>
        <p:spPr>
          <a:xfrm>
            <a:off x="6007809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9" type="body"/>
          </p:nvPr>
        </p:nvSpPr>
        <p:spPr>
          <a:xfrm>
            <a:off x="6010085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1 Overview">
  <p:cSld name="TITLE_3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1172300" y="660200"/>
            <a:ext cx="47112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5883500" y="1756696"/>
            <a:ext cx="1224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" name="Google Shape;86;p16"/>
          <p:cNvSpPr txBox="1"/>
          <p:nvPr>
            <p:ph type="title"/>
          </p:nvPr>
        </p:nvSpPr>
        <p:spPr>
          <a:xfrm>
            <a:off x="1195425" y="734045"/>
            <a:ext cx="46488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6"/>
          <p:cNvSpPr/>
          <p:nvPr>
            <p:ph idx="2" type="pic"/>
          </p:nvPr>
        </p:nvSpPr>
        <p:spPr>
          <a:xfrm>
            <a:off x="3260500" y="2309850"/>
            <a:ext cx="1569000" cy="16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6"/>
          <p:cNvSpPr/>
          <p:nvPr>
            <p:ph idx="3" type="pic"/>
          </p:nvPr>
        </p:nvSpPr>
        <p:spPr>
          <a:xfrm>
            <a:off x="4849525" y="2309850"/>
            <a:ext cx="3128100" cy="217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3523325" y="2195625"/>
            <a:ext cx="4990200" cy="2385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1420210" y="2202200"/>
            <a:ext cx="2101800" cy="543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378750" y="562250"/>
            <a:ext cx="31461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378750" y="56225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17"/>
          <p:cNvSpPr/>
          <p:nvPr/>
        </p:nvSpPr>
        <p:spPr>
          <a:xfrm>
            <a:off x="3523323" y="1654202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623075" y="2300000"/>
            <a:ext cx="4790700" cy="21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8" name="Google Shape;98;p1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2 Overview">
  <p:cSld name="TITLE_3_1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>
            <p:ph idx="2" type="pic"/>
          </p:nvPr>
        </p:nvSpPr>
        <p:spPr>
          <a:xfrm>
            <a:off x="3793600" y="2297107"/>
            <a:ext cx="1569000" cy="16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8"/>
          <p:cNvSpPr/>
          <p:nvPr>
            <p:ph idx="3" type="pic"/>
          </p:nvPr>
        </p:nvSpPr>
        <p:spPr>
          <a:xfrm>
            <a:off x="663400" y="2297107"/>
            <a:ext cx="3128100" cy="217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18"/>
          <p:cNvSpPr/>
          <p:nvPr/>
        </p:nvSpPr>
        <p:spPr>
          <a:xfrm>
            <a:off x="1689800" y="660200"/>
            <a:ext cx="4711200" cy="16398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1160900" y="1757477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5" name="Google Shape;105;p18"/>
          <p:cNvSpPr txBox="1"/>
          <p:nvPr>
            <p:ph type="title"/>
          </p:nvPr>
        </p:nvSpPr>
        <p:spPr>
          <a:xfrm>
            <a:off x="1721834" y="727054"/>
            <a:ext cx="46488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Overview (5)">
  <p:cSld name="TITLE_3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>
            <a:off x="298300" y="1431975"/>
            <a:ext cx="1713600" cy="1890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5431665" y="1431975"/>
            <a:ext cx="1713600" cy="1890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7137667" y="1431975"/>
            <a:ext cx="1713600" cy="1890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2011981" y="1431975"/>
            <a:ext cx="1713600" cy="1890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3717983" y="1431975"/>
            <a:ext cx="1713600" cy="1890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0891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2" type="body"/>
          </p:nvPr>
        </p:nvSpPr>
        <p:spPr>
          <a:xfrm>
            <a:off x="544426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3" type="body"/>
          </p:nvPr>
        </p:nvSpPr>
        <p:spPr>
          <a:xfrm>
            <a:off x="7105524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4" type="body"/>
          </p:nvPr>
        </p:nvSpPr>
        <p:spPr>
          <a:xfrm>
            <a:off x="2037027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5" type="body"/>
          </p:nvPr>
        </p:nvSpPr>
        <p:spPr>
          <a:xfrm>
            <a:off x="372795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9" name="Google Shape;119;p19"/>
          <p:cNvSpPr/>
          <p:nvPr>
            <p:ph idx="6" type="pic"/>
          </p:nvPr>
        </p:nvSpPr>
        <p:spPr>
          <a:xfrm>
            <a:off x="7137800" y="3322275"/>
            <a:ext cx="17136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9"/>
          <p:cNvSpPr/>
          <p:nvPr>
            <p:ph idx="7" type="pic"/>
          </p:nvPr>
        </p:nvSpPr>
        <p:spPr>
          <a:xfrm>
            <a:off x="5427747" y="3322276"/>
            <a:ext cx="17082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9"/>
          <p:cNvSpPr/>
          <p:nvPr>
            <p:ph idx="8" type="pic"/>
          </p:nvPr>
        </p:nvSpPr>
        <p:spPr>
          <a:xfrm>
            <a:off x="3723042" y="3322276"/>
            <a:ext cx="17082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9"/>
          <p:cNvSpPr/>
          <p:nvPr>
            <p:ph idx="9" type="pic"/>
          </p:nvPr>
        </p:nvSpPr>
        <p:spPr>
          <a:xfrm>
            <a:off x="2011891" y="3322275"/>
            <a:ext cx="17280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9"/>
          <p:cNvSpPr/>
          <p:nvPr>
            <p:ph idx="13" type="pic"/>
          </p:nvPr>
        </p:nvSpPr>
        <p:spPr>
          <a:xfrm>
            <a:off x="298300" y="3322275"/>
            <a:ext cx="17160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1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298300" y="301050"/>
            <a:ext cx="40203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7" name="Google Shape;127;p19"/>
          <p:cNvSpPr txBox="1"/>
          <p:nvPr>
            <p:ph type="title"/>
          </p:nvPr>
        </p:nvSpPr>
        <p:spPr>
          <a:xfrm>
            <a:off x="279178" y="338025"/>
            <a:ext cx="40395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Goal">
  <p:cSld name="TITLE_3_1_1_1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298312" y="301050"/>
            <a:ext cx="5646900" cy="5310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0" name="Google Shape;130;p20"/>
          <p:cNvSpPr txBox="1"/>
          <p:nvPr>
            <p:ph type="title"/>
          </p:nvPr>
        </p:nvSpPr>
        <p:spPr>
          <a:xfrm>
            <a:off x="279185" y="31227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20"/>
          <p:cNvSpPr/>
          <p:nvPr/>
        </p:nvSpPr>
        <p:spPr>
          <a:xfrm>
            <a:off x="4463246" y="3362570"/>
            <a:ext cx="1190400" cy="976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5653655" y="3362561"/>
            <a:ext cx="487500" cy="478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4463250" y="1056975"/>
            <a:ext cx="4371300" cy="2305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4481951" y="1068225"/>
            <a:ext cx="4338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0"/>
          <p:cNvSpPr/>
          <p:nvPr>
            <p:ph idx="2" type="pic"/>
          </p:nvPr>
        </p:nvSpPr>
        <p:spPr>
          <a:xfrm>
            <a:off x="298300" y="1055350"/>
            <a:ext cx="4165800" cy="378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20"/>
          <p:cNvSpPr txBox="1"/>
          <p:nvPr>
            <p:ph idx="3" type="body"/>
          </p:nvPr>
        </p:nvSpPr>
        <p:spPr>
          <a:xfrm>
            <a:off x="4484120" y="1667497"/>
            <a:ext cx="4338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7" name="Google Shape;137;p2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298300" y="301050"/>
            <a:ext cx="56709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0" name="Google Shape;140;p20"/>
          <p:cNvSpPr txBox="1"/>
          <p:nvPr>
            <p:ph idx="4"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 Detailed Outline + Key Features">
  <p:cSld name="TITLE_3_1_1_1_1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idx="1" type="subTitle"/>
          </p:nvPr>
        </p:nvSpPr>
        <p:spPr>
          <a:xfrm>
            <a:off x="6076827" y="986538"/>
            <a:ext cx="25152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2" type="subTitle"/>
          </p:nvPr>
        </p:nvSpPr>
        <p:spPr>
          <a:xfrm>
            <a:off x="194675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3" type="subTitle"/>
          </p:nvPr>
        </p:nvSpPr>
        <p:spPr>
          <a:xfrm>
            <a:off x="1178298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4" type="subTitle"/>
          </p:nvPr>
        </p:nvSpPr>
        <p:spPr>
          <a:xfrm>
            <a:off x="2161921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5" type="subTitle"/>
          </p:nvPr>
        </p:nvSpPr>
        <p:spPr>
          <a:xfrm>
            <a:off x="3139107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6" type="subTitle"/>
          </p:nvPr>
        </p:nvSpPr>
        <p:spPr>
          <a:xfrm>
            <a:off x="4108806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7" type="subTitle"/>
          </p:nvPr>
        </p:nvSpPr>
        <p:spPr>
          <a:xfrm>
            <a:off x="5092429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1"/>
          <p:cNvSpPr/>
          <p:nvPr/>
        </p:nvSpPr>
        <p:spPr>
          <a:xfrm>
            <a:off x="298300" y="1301925"/>
            <a:ext cx="982800" cy="353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5197656" y="1301925"/>
            <a:ext cx="982800" cy="353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1" name="Google Shape;151;p21"/>
          <p:cNvSpPr txBox="1"/>
          <p:nvPr>
            <p:ph idx="8" type="body"/>
          </p:nvPr>
        </p:nvSpPr>
        <p:spPr>
          <a:xfrm>
            <a:off x="302687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2" name="Google Shape;152;p21"/>
          <p:cNvSpPr txBox="1"/>
          <p:nvPr>
            <p:ph idx="9" type="body"/>
          </p:nvPr>
        </p:nvSpPr>
        <p:spPr>
          <a:xfrm>
            <a:off x="5210863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3" name="Google Shape;153;p21"/>
          <p:cNvSpPr/>
          <p:nvPr/>
        </p:nvSpPr>
        <p:spPr>
          <a:xfrm>
            <a:off x="3239217" y="1301925"/>
            <a:ext cx="982800" cy="353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4" name="Google Shape;154;p21"/>
          <p:cNvSpPr txBox="1"/>
          <p:nvPr>
            <p:ph idx="13" type="body"/>
          </p:nvPr>
        </p:nvSpPr>
        <p:spPr>
          <a:xfrm>
            <a:off x="3251210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5" name="Google Shape;155;p21"/>
          <p:cNvSpPr/>
          <p:nvPr/>
        </p:nvSpPr>
        <p:spPr>
          <a:xfrm>
            <a:off x="4215083" y="1301925"/>
            <a:ext cx="982800" cy="3530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6" name="Google Shape;156;p21"/>
          <p:cNvSpPr txBox="1"/>
          <p:nvPr>
            <p:ph idx="14" type="body"/>
          </p:nvPr>
        </p:nvSpPr>
        <p:spPr>
          <a:xfrm>
            <a:off x="4233736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7" name="Google Shape;157;p21"/>
          <p:cNvSpPr/>
          <p:nvPr/>
        </p:nvSpPr>
        <p:spPr>
          <a:xfrm>
            <a:off x="1280779" y="1301925"/>
            <a:ext cx="982800" cy="353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8" name="Google Shape;158;p21"/>
          <p:cNvSpPr txBox="1"/>
          <p:nvPr>
            <p:ph idx="15" type="body"/>
          </p:nvPr>
        </p:nvSpPr>
        <p:spPr>
          <a:xfrm>
            <a:off x="1286147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9" name="Google Shape;159;p21"/>
          <p:cNvSpPr/>
          <p:nvPr/>
        </p:nvSpPr>
        <p:spPr>
          <a:xfrm>
            <a:off x="2256692" y="1301925"/>
            <a:ext cx="982800" cy="353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0" name="Google Shape;160;p21"/>
          <p:cNvSpPr txBox="1"/>
          <p:nvPr>
            <p:ph idx="16" type="body"/>
          </p:nvPr>
        </p:nvSpPr>
        <p:spPr>
          <a:xfrm>
            <a:off x="2268684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61" name="Google Shape;161;p21"/>
          <p:cNvSpPr/>
          <p:nvPr/>
        </p:nvSpPr>
        <p:spPr>
          <a:xfrm>
            <a:off x="6182130" y="1301927"/>
            <a:ext cx="2656500" cy="13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6182130" y="2680069"/>
            <a:ext cx="2656500" cy="13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3" name="Google Shape;163;p21"/>
          <p:cNvSpPr txBox="1"/>
          <p:nvPr>
            <p:ph idx="17" type="subTitle"/>
          </p:nvPr>
        </p:nvSpPr>
        <p:spPr>
          <a:xfrm>
            <a:off x="6164355" y="1264050"/>
            <a:ext cx="24726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1"/>
          <p:cNvSpPr txBox="1"/>
          <p:nvPr>
            <p:ph idx="18" type="body"/>
          </p:nvPr>
        </p:nvSpPr>
        <p:spPr>
          <a:xfrm>
            <a:off x="6160825" y="1743763"/>
            <a:ext cx="2686800" cy="11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5" name="Google Shape;165;p21"/>
          <p:cNvSpPr txBox="1"/>
          <p:nvPr>
            <p:ph idx="19" type="subTitle"/>
          </p:nvPr>
        </p:nvSpPr>
        <p:spPr>
          <a:xfrm>
            <a:off x="6164657" y="2640406"/>
            <a:ext cx="26868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1"/>
          <p:cNvSpPr txBox="1"/>
          <p:nvPr>
            <p:ph idx="20" type="body"/>
          </p:nvPr>
        </p:nvSpPr>
        <p:spPr>
          <a:xfrm>
            <a:off x="6160825" y="2978547"/>
            <a:ext cx="2686800" cy="11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7" name="Google Shape;167;p2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298300" y="301050"/>
            <a:ext cx="56709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0" name="Google Shape;170;p2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vel Details">
  <p:cSld name="TITLE_3_1_1_1_1_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/>
          <p:nvPr/>
        </p:nvSpPr>
        <p:spPr>
          <a:xfrm>
            <a:off x="298300" y="301050"/>
            <a:ext cx="35340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3" name="Google Shape;173;p22"/>
          <p:cNvSpPr txBox="1"/>
          <p:nvPr>
            <p:ph type="title"/>
          </p:nvPr>
        </p:nvSpPr>
        <p:spPr>
          <a:xfrm>
            <a:off x="279178" y="338025"/>
            <a:ext cx="35379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22"/>
          <p:cNvSpPr/>
          <p:nvPr>
            <p:ph idx="2" type="pic"/>
          </p:nvPr>
        </p:nvSpPr>
        <p:spPr>
          <a:xfrm>
            <a:off x="3836145" y="1334531"/>
            <a:ext cx="1488300" cy="1557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22"/>
          <p:cNvSpPr/>
          <p:nvPr>
            <p:ph idx="3" type="pic"/>
          </p:nvPr>
        </p:nvSpPr>
        <p:spPr>
          <a:xfrm>
            <a:off x="3836145" y="2892484"/>
            <a:ext cx="1488300" cy="1557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22"/>
          <p:cNvSpPr/>
          <p:nvPr/>
        </p:nvSpPr>
        <p:spPr>
          <a:xfrm>
            <a:off x="5324404" y="2374069"/>
            <a:ext cx="2480100" cy="2086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7" name="Google Shape;177;p22"/>
          <p:cNvSpPr txBox="1"/>
          <p:nvPr>
            <p:ph idx="1" type="body"/>
          </p:nvPr>
        </p:nvSpPr>
        <p:spPr>
          <a:xfrm>
            <a:off x="5321031" y="2388890"/>
            <a:ext cx="2480100" cy="20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8" name="Google Shape;178;p22"/>
          <p:cNvSpPr/>
          <p:nvPr/>
        </p:nvSpPr>
        <p:spPr>
          <a:xfrm>
            <a:off x="5324434" y="790425"/>
            <a:ext cx="3021000" cy="1584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842990" y="908254"/>
            <a:ext cx="2989200" cy="2589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0" name="Google Shape;180;p22"/>
          <p:cNvSpPr txBox="1"/>
          <p:nvPr>
            <p:ph idx="4" type="body"/>
          </p:nvPr>
        </p:nvSpPr>
        <p:spPr>
          <a:xfrm>
            <a:off x="866096" y="1255168"/>
            <a:ext cx="2951100" cy="22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1" name="Google Shape;181;p22"/>
          <p:cNvSpPr txBox="1"/>
          <p:nvPr>
            <p:ph idx="5" type="body"/>
          </p:nvPr>
        </p:nvSpPr>
        <p:spPr>
          <a:xfrm>
            <a:off x="5321025" y="801853"/>
            <a:ext cx="3016500" cy="15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2" name="Google Shape;182;p22"/>
          <p:cNvSpPr txBox="1"/>
          <p:nvPr>
            <p:ph idx="6" type="subTitle"/>
          </p:nvPr>
        </p:nvSpPr>
        <p:spPr>
          <a:xfrm>
            <a:off x="854800" y="922100"/>
            <a:ext cx="29511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4" name="Google Shape;184;p2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ITLE_3_1_1_1_1_1_1_1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/>
          <p:nvPr/>
        </p:nvSpPr>
        <p:spPr>
          <a:xfrm>
            <a:off x="3263350" y="1223800"/>
            <a:ext cx="2617200" cy="2725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7" name="Google Shape;187;p23"/>
          <p:cNvSpPr txBox="1"/>
          <p:nvPr>
            <p:ph idx="1" type="subTitle"/>
          </p:nvPr>
        </p:nvSpPr>
        <p:spPr>
          <a:xfrm>
            <a:off x="32634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3"/>
          <p:cNvSpPr/>
          <p:nvPr/>
        </p:nvSpPr>
        <p:spPr>
          <a:xfrm>
            <a:off x="643300" y="1223800"/>
            <a:ext cx="2617200" cy="27255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9" name="Google Shape;189;p23"/>
          <p:cNvSpPr txBox="1"/>
          <p:nvPr>
            <p:ph idx="2" type="body"/>
          </p:nvPr>
        </p:nvSpPr>
        <p:spPr>
          <a:xfrm>
            <a:off x="65015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0" name="Google Shape;190;p23"/>
          <p:cNvSpPr/>
          <p:nvPr/>
        </p:nvSpPr>
        <p:spPr>
          <a:xfrm>
            <a:off x="5883400" y="1223800"/>
            <a:ext cx="2617200" cy="2725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1" name="Google Shape;191;p23"/>
          <p:cNvSpPr txBox="1"/>
          <p:nvPr>
            <p:ph idx="3" type="subTitle"/>
          </p:nvPr>
        </p:nvSpPr>
        <p:spPr>
          <a:xfrm>
            <a:off x="58835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3"/>
          <p:cNvSpPr txBox="1"/>
          <p:nvPr>
            <p:ph idx="4" type="body"/>
          </p:nvPr>
        </p:nvSpPr>
        <p:spPr>
          <a:xfrm>
            <a:off x="546686" y="3949300"/>
            <a:ext cx="24048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93" name="Google Shape;193;p23"/>
          <p:cNvSpPr txBox="1"/>
          <p:nvPr>
            <p:ph idx="5" type="subTitle"/>
          </p:nvPr>
        </p:nvSpPr>
        <p:spPr>
          <a:xfrm>
            <a:off x="6463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3"/>
          <p:cNvSpPr txBox="1"/>
          <p:nvPr>
            <p:ph idx="6" type="body"/>
          </p:nvPr>
        </p:nvSpPr>
        <p:spPr>
          <a:xfrm>
            <a:off x="326485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5" name="Google Shape;195;p23"/>
          <p:cNvSpPr txBox="1"/>
          <p:nvPr>
            <p:ph idx="7" type="body"/>
          </p:nvPr>
        </p:nvSpPr>
        <p:spPr>
          <a:xfrm>
            <a:off x="588340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6" name="Google Shape;196;p23"/>
          <p:cNvSpPr txBox="1"/>
          <p:nvPr>
            <p:ph idx="8" type="body"/>
          </p:nvPr>
        </p:nvSpPr>
        <p:spPr>
          <a:xfrm>
            <a:off x="65015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97" name="Google Shape;197;p23"/>
          <p:cNvSpPr txBox="1"/>
          <p:nvPr>
            <p:ph idx="9" type="body"/>
          </p:nvPr>
        </p:nvSpPr>
        <p:spPr>
          <a:xfrm>
            <a:off x="188047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98" name="Google Shape;198;p23"/>
          <p:cNvSpPr txBox="1"/>
          <p:nvPr>
            <p:ph idx="13" type="body"/>
          </p:nvPr>
        </p:nvSpPr>
        <p:spPr>
          <a:xfrm>
            <a:off x="326677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99" name="Google Shape;199;p23"/>
          <p:cNvSpPr txBox="1"/>
          <p:nvPr>
            <p:ph idx="14" type="body"/>
          </p:nvPr>
        </p:nvSpPr>
        <p:spPr>
          <a:xfrm>
            <a:off x="449710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00" name="Google Shape;200;p23"/>
          <p:cNvSpPr txBox="1"/>
          <p:nvPr>
            <p:ph idx="15" type="body"/>
          </p:nvPr>
        </p:nvSpPr>
        <p:spPr>
          <a:xfrm>
            <a:off x="588340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01" name="Google Shape;201;p23"/>
          <p:cNvSpPr txBox="1"/>
          <p:nvPr>
            <p:ph idx="16" type="body"/>
          </p:nvPr>
        </p:nvSpPr>
        <p:spPr>
          <a:xfrm>
            <a:off x="711372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02" name="Google Shape;202;p2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3" name="Google Shape;203;p2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5" name="Google Shape;205;p2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Pros and Cons">
  <p:cSld name="TITLE_3_1_1_1_1_1_1_1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/>
          <p:nvPr/>
        </p:nvSpPr>
        <p:spPr>
          <a:xfrm>
            <a:off x="298286" y="2469752"/>
            <a:ext cx="2849400" cy="2367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3148000" y="2469752"/>
            <a:ext cx="2849400" cy="2367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9" name="Google Shape;209;p24"/>
          <p:cNvSpPr/>
          <p:nvPr/>
        </p:nvSpPr>
        <p:spPr>
          <a:xfrm>
            <a:off x="5984943" y="2469752"/>
            <a:ext cx="2849400" cy="2367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0" name="Google Shape;210;p24"/>
          <p:cNvSpPr/>
          <p:nvPr>
            <p:ph idx="2" type="pic"/>
          </p:nvPr>
        </p:nvSpPr>
        <p:spPr>
          <a:xfrm>
            <a:off x="299192" y="1071125"/>
            <a:ext cx="28614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4"/>
          <p:cNvSpPr/>
          <p:nvPr>
            <p:ph idx="3" type="pic"/>
          </p:nvPr>
        </p:nvSpPr>
        <p:spPr>
          <a:xfrm>
            <a:off x="3147675" y="1071125"/>
            <a:ext cx="28371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24"/>
          <p:cNvSpPr/>
          <p:nvPr>
            <p:ph idx="4" type="pic"/>
          </p:nvPr>
        </p:nvSpPr>
        <p:spPr>
          <a:xfrm>
            <a:off x="5984750" y="1071125"/>
            <a:ext cx="28494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313140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4"/>
          <p:cNvSpPr txBox="1"/>
          <p:nvPr>
            <p:ph idx="5" type="body"/>
          </p:nvPr>
        </p:nvSpPr>
        <p:spPr>
          <a:xfrm>
            <a:off x="3157834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5" name="Google Shape;215;p24"/>
          <p:cNvSpPr txBox="1"/>
          <p:nvPr>
            <p:ph idx="6" type="body"/>
          </p:nvPr>
        </p:nvSpPr>
        <p:spPr>
          <a:xfrm>
            <a:off x="6001839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6" name="Google Shape;216;p24"/>
          <p:cNvSpPr txBox="1"/>
          <p:nvPr>
            <p:ph idx="7" type="body"/>
          </p:nvPr>
        </p:nvSpPr>
        <p:spPr>
          <a:xfrm>
            <a:off x="317282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7" name="Google Shape;217;p24"/>
          <p:cNvSpPr txBox="1"/>
          <p:nvPr>
            <p:ph idx="8" type="subTitle"/>
          </p:nvPr>
        </p:nvSpPr>
        <p:spPr>
          <a:xfrm>
            <a:off x="3153692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4"/>
          <p:cNvSpPr txBox="1"/>
          <p:nvPr>
            <p:ph idx="9" type="subTitle"/>
          </p:nvPr>
        </p:nvSpPr>
        <p:spPr>
          <a:xfrm>
            <a:off x="5997697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0" name="Google Shape;220;p2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2" name="Google Shape;222;p2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ditional Points">
  <p:cSld name="TITLE_3_1_1_1_1_1_1_1_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/>
          <p:nvPr/>
        </p:nvSpPr>
        <p:spPr>
          <a:xfrm>
            <a:off x="298300" y="1216800"/>
            <a:ext cx="34914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5" name="Google Shape;225;p25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5"/>
          <p:cNvSpPr/>
          <p:nvPr>
            <p:ph idx="2" type="pic"/>
          </p:nvPr>
        </p:nvSpPr>
        <p:spPr>
          <a:xfrm>
            <a:off x="3789350" y="1216800"/>
            <a:ext cx="5062200" cy="3622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5"/>
          <p:cNvSpPr txBox="1"/>
          <p:nvPr>
            <p:ph idx="3" type="body"/>
          </p:nvPr>
        </p:nvSpPr>
        <p:spPr>
          <a:xfrm>
            <a:off x="336530" y="1554822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8" name="Google Shape;228;p25"/>
          <p:cNvSpPr txBox="1"/>
          <p:nvPr>
            <p:ph idx="4" type="subTitle"/>
          </p:nvPr>
        </p:nvSpPr>
        <p:spPr>
          <a:xfrm>
            <a:off x="336530" y="2289922"/>
            <a:ext cx="33015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5"/>
          <p:cNvSpPr txBox="1"/>
          <p:nvPr>
            <p:ph idx="5" type="body"/>
          </p:nvPr>
        </p:nvSpPr>
        <p:spPr>
          <a:xfrm>
            <a:off x="349106" y="2601813"/>
            <a:ext cx="33015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0" name="Google Shape;230;p25"/>
          <p:cNvSpPr txBox="1"/>
          <p:nvPr>
            <p:ph idx="6" type="subTitle"/>
          </p:nvPr>
        </p:nvSpPr>
        <p:spPr>
          <a:xfrm>
            <a:off x="323945" y="3346542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5"/>
          <p:cNvSpPr txBox="1"/>
          <p:nvPr>
            <p:ph idx="7" type="body"/>
          </p:nvPr>
        </p:nvSpPr>
        <p:spPr>
          <a:xfrm>
            <a:off x="336569" y="3658433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2" name="Google Shape;232;p2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3" name="Google Shape;233;p2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25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5" name="Google Shape;235;p2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3_1_1_1_1_1_1_1_1_1_1_2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/>
          <p:nvPr/>
        </p:nvSpPr>
        <p:spPr>
          <a:xfrm>
            <a:off x="298300" y="1213300"/>
            <a:ext cx="56469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8" name="Google Shape;238;p26"/>
          <p:cNvSpPr txBox="1"/>
          <p:nvPr>
            <p:ph idx="1" type="body"/>
          </p:nvPr>
        </p:nvSpPr>
        <p:spPr>
          <a:xfrm>
            <a:off x="298300" y="1370375"/>
            <a:ext cx="56469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9" name="Google Shape;239;p2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0" name="Google Shape;240;p2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26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2" name="Google Shape;242;p2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TITLE_3_1_1_1_1_1_1_1_1_1_1_2_2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/>
          <p:nvPr/>
        </p:nvSpPr>
        <p:spPr>
          <a:xfrm>
            <a:off x="298300" y="1213300"/>
            <a:ext cx="56469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5" name="Google Shape;245;p27"/>
          <p:cNvSpPr txBox="1"/>
          <p:nvPr>
            <p:ph idx="1" type="body"/>
          </p:nvPr>
        </p:nvSpPr>
        <p:spPr>
          <a:xfrm>
            <a:off x="298300" y="1370375"/>
            <a:ext cx="56469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6" name="Google Shape;246;p2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7" name="Google Shape;247;p2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27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9" name="Google Shape;249;p2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3_1_1_1_1_1_1_1_1_1_1_2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/>
          <p:nvPr/>
        </p:nvSpPr>
        <p:spPr>
          <a:xfrm>
            <a:off x="298300" y="1213300"/>
            <a:ext cx="40788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2" name="Google Shape;252;p28"/>
          <p:cNvSpPr txBox="1"/>
          <p:nvPr>
            <p:ph idx="1" type="body"/>
          </p:nvPr>
        </p:nvSpPr>
        <p:spPr>
          <a:xfrm>
            <a:off x="298300" y="1370375"/>
            <a:ext cx="40362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3" name="Google Shape;253;p28"/>
          <p:cNvSpPr/>
          <p:nvPr/>
        </p:nvSpPr>
        <p:spPr>
          <a:xfrm>
            <a:off x="4377100" y="1213300"/>
            <a:ext cx="40788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4" name="Google Shape;254;p28"/>
          <p:cNvSpPr txBox="1"/>
          <p:nvPr>
            <p:ph idx="2" type="body"/>
          </p:nvPr>
        </p:nvSpPr>
        <p:spPr>
          <a:xfrm>
            <a:off x="4377100" y="1370375"/>
            <a:ext cx="40362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5" name="Google Shape;255;p2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6" name="Google Shape;256;p2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28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8" name="Google Shape;258;p2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lth and Safety">
  <p:cSld name="TITLE_3_1_1_1_1_1_1_1_1_1_1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/>
          <p:nvPr>
            <p:ph idx="2" type="pic"/>
          </p:nvPr>
        </p:nvSpPr>
        <p:spPr>
          <a:xfrm>
            <a:off x="3789500" y="1216033"/>
            <a:ext cx="2512800" cy="2711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9"/>
          <p:cNvSpPr/>
          <p:nvPr/>
        </p:nvSpPr>
        <p:spPr>
          <a:xfrm>
            <a:off x="6300850" y="1795700"/>
            <a:ext cx="991200" cy="504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2" name="Google Shape;262;p29"/>
          <p:cNvSpPr/>
          <p:nvPr>
            <p:ph idx="3" type="pic"/>
          </p:nvPr>
        </p:nvSpPr>
        <p:spPr>
          <a:xfrm>
            <a:off x="6302375" y="2298975"/>
            <a:ext cx="2476800" cy="2539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9"/>
          <p:cNvSpPr/>
          <p:nvPr/>
        </p:nvSpPr>
        <p:spPr>
          <a:xfrm>
            <a:off x="298300" y="1216800"/>
            <a:ext cx="34914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4" name="Google Shape;264;p29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9"/>
          <p:cNvSpPr txBox="1"/>
          <p:nvPr>
            <p:ph idx="4" type="body"/>
          </p:nvPr>
        </p:nvSpPr>
        <p:spPr>
          <a:xfrm>
            <a:off x="336530" y="1554822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6" name="Google Shape;266;p29"/>
          <p:cNvSpPr txBox="1"/>
          <p:nvPr>
            <p:ph idx="5" type="subTitle"/>
          </p:nvPr>
        </p:nvSpPr>
        <p:spPr>
          <a:xfrm>
            <a:off x="336530" y="2289922"/>
            <a:ext cx="33015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9"/>
          <p:cNvSpPr txBox="1"/>
          <p:nvPr>
            <p:ph idx="6" type="body"/>
          </p:nvPr>
        </p:nvSpPr>
        <p:spPr>
          <a:xfrm>
            <a:off x="349106" y="2601813"/>
            <a:ext cx="33015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8" name="Google Shape;268;p29"/>
          <p:cNvSpPr txBox="1"/>
          <p:nvPr>
            <p:ph idx="7" type="subTitle"/>
          </p:nvPr>
        </p:nvSpPr>
        <p:spPr>
          <a:xfrm>
            <a:off x="323945" y="3346542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9"/>
          <p:cNvSpPr txBox="1"/>
          <p:nvPr>
            <p:ph idx="8" type="body"/>
          </p:nvPr>
        </p:nvSpPr>
        <p:spPr>
          <a:xfrm>
            <a:off x="336569" y="3658433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0" name="Google Shape;270;p29"/>
          <p:cNvSpPr/>
          <p:nvPr/>
        </p:nvSpPr>
        <p:spPr>
          <a:xfrm>
            <a:off x="3789500" y="3927425"/>
            <a:ext cx="2512800" cy="549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1" name="Google Shape;271;p2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2" name="Google Shape;272;p2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29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4" name="Google Shape;274;p29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ommendations">
  <p:cSld name="TITLE_3_1_1_1_1_1_1_1_1_1_1_1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/>
          <p:nvPr/>
        </p:nvSpPr>
        <p:spPr>
          <a:xfrm>
            <a:off x="1694350" y="1223800"/>
            <a:ext cx="5755200" cy="3534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7" name="Google Shape;277;p30"/>
          <p:cNvSpPr txBox="1"/>
          <p:nvPr>
            <p:ph idx="1" type="body"/>
          </p:nvPr>
        </p:nvSpPr>
        <p:spPr>
          <a:xfrm>
            <a:off x="1705750" y="1223400"/>
            <a:ext cx="57552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8" name="Google Shape;278;p3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9" name="Google Shape;279;p3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30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1" name="Google Shape;281;p30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ision Making Timelines">
  <p:cSld name="TITLE_3_1_1_1_1_1_1_1_1_1_1_1_1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idx="1" type="subTitle"/>
          </p:nvPr>
        </p:nvSpPr>
        <p:spPr>
          <a:xfrm>
            <a:off x="974626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31"/>
          <p:cNvSpPr txBox="1"/>
          <p:nvPr>
            <p:ph idx="2" type="subTitle"/>
          </p:nvPr>
        </p:nvSpPr>
        <p:spPr>
          <a:xfrm>
            <a:off x="1947538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1"/>
          <p:cNvSpPr txBox="1"/>
          <p:nvPr>
            <p:ph idx="3" type="subTitle"/>
          </p:nvPr>
        </p:nvSpPr>
        <p:spPr>
          <a:xfrm>
            <a:off x="2920451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31"/>
          <p:cNvSpPr txBox="1"/>
          <p:nvPr>
            <p:ph idx="4" type="subTitle"/>
          </p:nvPr>
        </p:nvSpPr>
        <p:spPr>
          <a:xfrm>
            <a:off x="3893363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31"/>
          <p:cNvSpPr txBox="1"/>
          <p:nvPr>
            <p:ph idx="5" type="subTitle"/>
          </p:nvPr>
        </p:nvSpPr>
        <p:spPr>
          <a:xfrm>
            <a:off x="4866276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31"/>
          <p:cNvSpPr txBox="1"/>
          <p:nvPr>
            <p:ph idx="6" type="subTitle"/>
          </p:nvPr>
        </p:nvSpPr>
        <p:spPr>
          <a:xfrm>
            <a:off x="5839189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31"/>
          <p:cNvSpPr txBox="1"/>
          <p:nvPr>
            <p:ph idx="7" type="subTitle"/>
          </p:nvPr>
        </p:nvSpPr>
        <p:spPr>
          <a:xfrm>
            <a:off x="6812101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31"/>
          <p:cNvSpPr txBox="1"/>
          <p:nvPr>
            <p:ph idx="8" type="subTitle"/>
          </p:nvPr>
        </p:nvSpPr>
        <p:spPr>
          <a:xfrm>
            <a:off x="7785014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91" name="Google Shape;291;p31"/>
          <p:cNvCxnSpPr/>
          <p:nvPr/>
        </p:nvCxnSpPr>
        <p:spPr>
          <a:xfrm>
            <a:off x="326031" y="3827919"/>
            <a:ext cx="8309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31"/>
          <p:cNvCxnSpPr/>
          <p:nvPr/>
        </p:nvCxnSpPr>
        <p:spPr>
          <a:xfrm>
            <a:off x="1060840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31"/>
          <p:cNvCxnSpPr/>
          <p:nvPr/>
        </p:nvCxnSpPr>
        <p:spPr>
          <a:xfrm>
            <a:off x="2039296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31"/>
          <p:cNvCxnSpPr/>
          <p:nvPr/>
        </p:nvCxnSpPr>
        <p:spPr>
          <a:xfrm>
            <a:off x="3011282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31"/>
          <p:cNvCxnSpPr/>
          <p:nvPr/>
        </p:nvCxnSpPr>
        <p:spPr>
          <a:xfrm>
            <a:off x="3989739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31"/>
          <p:cNvCxnSpPr/>
          <p:nvPr/>
        </p:nvCxnSpPr>
        <p:spPr>
          <a:xfrm>
            <a:off x="4968195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1"/>
          <p:cNvCxnSpPr/>
          <p:nvPr/>
        </p:nvCxnSpPr>
        <p:spPr>
          <a:xfrm>
            <a:off x="5939111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31"/>
          <p:cNvCxnSpPr/>
          <p:nvPr/>
        </p:nvCxnSpPr>
        <p:spPr>
          <a:xfrm>
            <a:off x="6911098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1"/>
          <p:cNvCxnSpPr/>
          <p:nvPr/>
        </p:nvCxnSpPr>
        <p:spPr>
          <a:xfrm>
            <a:off x="7888483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1"/>
          <p:cNvCxnSpPr/>
          <p:nvPr/>
        </p:nvCxnSpPr>
        <p:spPr>
          <a:xfrm>
            <a:off x="1554373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1"/>
          <p:cNvCxnSpPr/>
          <p:nvPr/>
        </p:nvCxnSpPr>
        <p:spPr>
          <a:xfrm>
            <a:off x="2532830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31"/>
          <p:cNvCxnSpPr/>
          <p:nvPr/>
        </p:nvCxnSpPr>
        <p:spPr>
          <a:xfrm>
            <a:off x="3504816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1"/>
          <p:cNvCxnSpPr/>
          <p:nvPr/>
        </p:nvCxnSpPr>
        <p:spPr>
          <a:xfrm>
            <a:off x="4483273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1"/>
          <p:cNvCxnSpPr/>
          <p:nvPr/>
        </p:nvCxnSpPr>
        <p:spPr>
          <a:xfrm>
            <a:off x="5461729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1"/>
          <p:cNvCxnSpPr/>
          <p:nvPr/>
        </p:nvCxnSpPr>
        <p:spPr>
          <a:xfrm>
            <a:off x="6432645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31"/>
          <p:cNvCxnSpPr/>
          <p:nvPr/>
        </p:nvCxnSpPr>
        <p:spPr>
          <a:xfrm>
            <a:off x="7404631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31"/>
          <p:cNvCxnSpPr/>
          <p:nvPr/>
        </p:nvCxnSpPr>
        <p:spPr>
          <a:xfrm>
            <a:off x="8382017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31"/>
          <p:cNvCxnSpPr/>
          <p:nvPr/>
        </p:nvCxnSpPr>
        <p:spPr>
          <a:xfrm>
            <a:off x="567306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31"/>
          <p:cNvSpPr txBox="1"/>
          <p:nvPr>
            <p:ph idx="9" type="body"/>
          </p:nvPr>
        </p:nvSpPr>
        <p:spPr>
          <a:xfrm>
            <a:off x="219725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10" name="Google Shape;310;p31"/>
          <p:cNvSpPr txBox="1"/>
          <p:nvPr>
            <p:ph idx="13" type="body"/>
          </p:nvPr>
        </p:nvSpPr>
        <p:spPr>
          <a:xfrm>
            <a:off x="1676863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11" name="Google Shape;311;p31"/>
          <p:cNvSpPr txBox="1"/>
          <p:nvPr>
            <p:ph idx="14" type="body"/>
          </p:nvPr>
        </p:nvSpPr>
        <p:spPr>
          <a:xfrm>
            <a:off x="3156254" y="4379255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12" name="Google Shape;312;p31"/>
          <p:cNvSpPr txBox="1"/>
          <p:nvPr>
            <p:ph idx="15" type="body"/>
          </p:nvPr>
        </p:nvSpPr>
        <p:spPr>
          <a:xfrm>
            <a:off x="3879515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13" name="Google Shape;313;p31"/>
          <p:cNvSpPr txBox="1"/>
          <p:nvPr>
            <p:ph idx="16" type="body"/>
          </p:nvPr>
        </p:nvSpPr>
        <p:spPr>
          <a:xfrm>
            <a:off x="5835342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14" name="Google Shape;314;p31"/>
          <p:cNvSpPr txBox="1"/>
          <p:nvPr>
            <p:ph idx="17" type="body"/>
          </p:nvPr>
        </p:nvSpPr>
        <p:spPr>
          <a:xfrm>
            <a:off x="7300272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15" name="Google Shape;315;p31"/>
          <p:cNvSpPr txBox="1"/>
          <p:nvPr>
            <p:ph idx="18" type="body"/>
          </p:nvPr>
        </p:nvSpPr>
        <p:spPr>
          <a:xfrm>
            <a:off x="5213426" y="4379255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16" name="Google Shape;316;p3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7" name="Google Shape;317;p3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31"/>
          <p:cNvSpPr/>
          <p:nvPr/>
        </p:nvSpPr>
        <p:spPr>
          <a:xfrm>
            <a:off x="301794" y="301050"/>
            <a:ext cx="6609300" cy="606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9" name="Google Shape;319;p31"/>
          <p:cNvSpPr txBox="1"/>
          <p:nvPr>
            <p:ph type="title"/>
          </p:nvPr>
        </p:nvSpPr>
        <p:spPr>
          <a:xfrm>
            <a:off x="279173" y="338025"/>
            <a:ext cx="658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/Outro Slide">
  <p:cSld name="TITLE_3_1_1_1_1_1_1_1_1_1_1_1_1_1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"/>
          <p:cNvSpPr/>
          <p:nvPr/>
        </p:nvSpPr>
        <p:spPr>
          <a:xfrm>
            <a:off x="4316871" y="2841579"/>
            <a:ext cx="1052100" cy="10869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2" name="Google Shape;322;p32"/>
          <p:cNvSpPr/>
          <p:nvPr/>
        </p:nvSpPr>
        <p:spPr>
          <a:xfrm>
            <a:off x="2213760" y="2848150"/>
            <a:ext cx="2101800" cy="543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3" name="Google Shape;323;p32"/>
          <p:cNvSpPr/>
          <p:nvPr/>
        </p:nvSpPr>
        <p:spPr>
          <a:xfrm>
            <a:off x="1172300" y="1208200"/>
            <a:ext cx="31461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4" name="Google Shape;324;p32"/>
          <p:cNvSpPr txBox="1"/>
          <p:nvPr>
            <p:ph type="title"/>
          </p:nvPr>
        </p:nvSpPr>
        <p:spPr>
          <a:xfrm>
            <a:off x="1172300" y="120820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" name="Google Shape;325;p32"/>
          <p:cNvSpPr/>
          <p:nvPr/>
        </p:nvSpPr>
        <p:spPr>
          <a:xfrm>
            <a:off x="4316873" y="2300152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6" name="Google Shape;326;p32"/>
          <p:cNvSpPr txBox="1"/>
          <p:nvPr>
            <p:ph idx="2" type="title"/>
          </p:nvPr>
        </p:nvSpPr>
        <p:spPr>
          <a:xfrm>
            <a:off x="4316875" y="2841575"/>
            <a:ext cx="1052100" cy="10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7" name="Google Shape;327;p3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8" name="Google Shape;328;p3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32"/>
          <p:cNvSpPr/>
          <p:nvPr/>
        </p:nvSpPr>
        <p:spPr>
          <a:xfrm>
            <a:off x="969900" y="965150"/>
            <a:ext cx="5164800" cy="374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0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/>
          <p:nvPr/>
        </p:nvSpPr>
        <p:spPr>
          <a:xfrm>
            <a:off x="1822200" y="1536600"/>
            <a:ext cx="4986900" cy="1081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3" name="Google Shape;333;p34"/>
          <p:cNvSpPr txBox="1"/>
          <p:nvPr>
            <p:ph type="title"/>
          </p:nvPr>
        </p:nvSpPr>
        <p:spPr>
          <a:xfrm>
            <a:off x="1822300" y="1548425"/>
            <a:ext cx="49869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4" name="Google Shape;334;p34"/>
          <p:cNvSpPr/>
          <p:nvPr/>
        </p:nvSpPr>
        <p:spPr>
          <a:xfrm>
            <a:off x="4655406" y="2617800"/>
            <a:ext cx="2159400" cy="989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5" name="Google Shape;335;p34"/>
          <p:cNvSpPr txBox="1"/>
          <p:nvPr>
            <p:ph idx="1" type="subTitle"/>
          </p:nvPr>
        </p:nvSpPr>
        <p:spPr>
          <a:xfrm>
            <a:off x="4649825" y="2625603"/>
            <a:ext cx="21594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3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7" name="Google Shape;337;p3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3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/>
          <p:nvPr/>
        </p:nvSpPr>
        <p:spPr>
          <a:xfrm>
            <a:off x="1172300" y="1667975"/>
            <a:ext cx="5841600" cy="1639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0" name="Google Shape;340;p35"/>
          <p:cNvSpPr/>
          <p:nvPr/>
        </p:nvSpPr>
        <p:spPr>
          <a:xfrm>
            <a:off x="7013875" y="2761675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1" name="Google Shape;341;p35"/>
          <p:cNvSpPr txBox="1"/>
          <p:nvPr>
            <p:ph type="title"/>
          </p:nvPr>
        </p:nvSpPr>
        <p:spPr>
          <a:xfrm>
            <a:off x="1195425" y="1741825"/>
            <a:ext cx="56166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2" name="Google Shape;342;p35"/>
          <p:cNvSpPr/>
          <p:nvPr/>
        </p:nvSpPr>
        <p:spPr>
          <a:xfrm>
            <a:off x="643300" y="1667975"/>
            <a:ext cx="528900" cy="5289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3" name="Google Shape;343;p3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4" name="Google Shape;344;p3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_1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/>
          <p:nvPr/>
        </p:nvSpPr>
        <p:spPr>
          <a:xfrm>
            <a:off x="298300" y="1213300"/>
            <a:ext cx="34551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7" name="Google Shape;347;p36"/>
          <p:cNvSpPr txBox="1"/>
          <p:nvPr>
            <p:ph idx="1" type="body"/>
          </p:nvPr>
        </p:nvSpPr>
        <p:spPr>
          <a:xfrm>
            <a:off x="377800" y="1370375"/>
            <a:ext cx="32961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8" name="Google Shape;348;p36"/>
          <p:cNvSpPr/>
          <p:nvPr/>
        </p:nvSpPr>
        <p:spPr>
          <a:xfrm>
            <a:off x="3753400" y="1213300"/>
            <a:ext cx="34551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9" name="Google Shape;349;p36"/>
          <p:cNvSpPr txBox="1"/>
          <p:nvPr>
            <p:ph idx="2" type="body"/>
          </p:nvPr>
        </p:nvSpPr>
        <p:spPr>
          <a:xfrm>
            <a:off x="3832900" y="1370375"/>
            <a:ext cx="32961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0" name="Google Shape;350;p3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1" name="Google Shape;351;p3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36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3" name="Google Shape;353;p3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4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6" name="Google Shape;356;p3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37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8" name="Google Shape;358;p3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5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/>
          <p:nvPr/>
        </p:nvSpPr>
        <p:spPr>
          <a:xfrm>
            <a:off x="298862" y="1213300"/>
            <a:ext cx="42042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1" name="Google Shape;361;p38"/>
          <p:cNvSpPr txBox="1"/>
          <p:nvPr>
            <p:ph idx="1" type="body"/>
          </p:nvPr>
        </p:nvSpPr>
        <p:spPr>
          <a:xfrm>
            <a:off x="370550" y="1290925"/>
            <a:ext cx="4060800" cy="30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2" name="Google Shape;362;p3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3" name="Google Shape;363;p3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38"/>
          <p:cNvSpPr/>
          <p:nvPr/>
        </p:nvSpPr>
        <p:spPr>
          <a:xfrm>
            <a:off x="298300" y="301050"/>
            <a:ext cx="42363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5" name="Google Shape;365;p38"/>
          <p:cNvSpPr txBox="1"/>
          <p:nvPr>
            <p:ph type="title"/>
          </p:nvPr>
        </p:nvSpPr>
        <p:spPr>
          <a:xfrm>
            <a:off x="279177" y="338025"/>
            <a:ext cx="42042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6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/>
          <p:nvPr/>
        </p:nvSpPr>
        <p:spPr>
          <a:xfrm>
            <a:off x="1172300" y="1667975"/>
            <a:ext cx="5841600" cy="16398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8" name="Google Shape;368;p39"/>
          <p:cNvSpPr/>
          <p:nvPr/>
        </p:nvSpPr>
        <p:spPr>
          <a:xfrm>
            <a:off x="7013875" y="2761675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9" name="Google Shape;369;p39"/>
          <p:cNvSpPr txBox="1"/>
          <p:nvPr>
            <p:ph type="title"/>
          </p:nvPr>
        </p:nvSpPr>
        <p:spPr>
          <a:xfrm>
            <a:off x="1195425" y="1741825"/>
            <a:ext cx="56166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0" name="Google Shape;370;p39"/>
          <p:cNvSpPr/>
          <p:nvPr/>
        </p:nvSpPr>
        <p:spPr>
          <a:xfrm>
            <a:off x="643300" y="1667975"/>
            <a:ext cx="528900" cy="528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1" name="Google Shape;371;p3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2" name="Google Shape;372;p3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7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/>
          <p:nvPr/>
        </p:nvSpPr>
        <p:spPr>
          <a:xfrm>
            <a:off x="1172300" y="2775600"/>
            <a:ext cx="2953200" cy="890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5" name="Google Shape;375;p40"/>
          <p:cNvSpPr/>
          <p:nvPr/>
        </p:nvSpPr>
        <p:spPr>
          <a:xfrm>
            <a:off x="1172300" y="1477197"/>
            <a:ext cx="5841600" cy="1298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6" name="Google Shape;376;p40"/>
          <p:cNvSpPr/>
          <p:nvPr/>
        </p:nvSpPr>
        <p:spPr>
          <a:xfrm>
            <a:off x="4125500" y="2775588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7" name="Google Shape;377;p40"/>
          <p:cNvSpPr txBox="1"/>
          <p:nvPr>
            <p:ph type="title"/>
          </p:nvPr>
        </p:nvSpPr>
        <p:spPr>
          <a:xfrm>
            <a:off x="1227050" y="1551048"/>
            <a:ext cx="57321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8" name="Google Shape;378;p40"/>
          <p:cNvSpPr txBox="1"/>
          <p:nvPr>
            <p:ph idx="1" type="subTitle"/>
          </p:nvPr>
        </p:nvSpPr>
        <p:spPr>
          <a:xfrm>
            <a:off x="1240100" y="2837775"/>
            <a:ext cx="2832300" cy="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4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0" name="Google Shape;380;p4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Google Shape;381;p40"/>
          <p:cNvSpPr txBox="1"/>
          <p:nvPr>
            <p:ph idx="2" type="body"/>
          </p:nvPr>
        </p:nvSpPr>
        <p:spPr>
          <a:xfrm>
            <a:off x="1187325" y="3840875"/>
            <a:ext cx="68928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8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/>
          <p:nvPr>
            <p:ph idx="1" type="body"/>
          </p:nvPr>
        </p:nvSpPr>
        <p:spPr>
          <a:xfrm>
            <a:off x="333900" y="1202400"/>
            <a:ext cx="4060800" cy="27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4" name="Google Shape;384;p4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5" name="Google Shape;385;p4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9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8" name="Google Shape;388;p4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0" name="Google Shape;390;p4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1" name="Google Shape;391;p42"/>
          <p:cNvSpPr txBox="1"/>
          <p:nvPr>
            <p:ph idx="1" type="body"/>
          </p:nvPr>
        </p:nvSpPr>
        <p:spPr>
          <a:xfrm>
            <a:off x="333900" y="1202400"/>
            <a:ext cx="4060800" cy="27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10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/>
          <p:nvPr>
            <p:ph idx="1" type="subTitle"/>
          </p:nvPr>
        </p:nvSpPr>
        <p:spPr>
          <a:xfrm>
            <a:off x="317500" y="12514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43"/>
          <p:cNvSpPr txBox="1"/>
          <p:nvPr>
            <p:ph idx="2" type="subTitle"/>
          </p:nvPr>
        </p:nvSpPr>
        <p:spPr>
          <a:xfrm>
            <a:off x="4421675" y="12514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43"/>
          <p:cNvSpPr txBox="1"/>
          <p:nvPr>
            <p:ph idx="3" type="subTitle"/>
          </p:nvPr>
        </p:nvSpPr>
        <p:spPr>
          <a:xfrm>
            <a:off x="317500" y="23000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43"/>
          <p:cNvSpPr txBox="1"/>
          <p:nvPr>
            <p:ph idx="4" type="subTitle"/>
          </p:nvPr>
        </p:nvSpPr>
        <p:spPr>
          <a:xfrm>
            <a:off x="4421675" y="23000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43"/>
          <p:cNvSpPr txBox="1"/>
          <p:nvPr>
            <p:ph idx="5" type="subTitle"/>
          </p:nvPr>
        </p:nvSpPr>
        <p:spPr>
          <a:xfrm>
            <a:off x="317500" y="33486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43"/>
          <p:cNvSpPr txBox="1"/>
          <p:nvPr>
            <p:ph idx="6" type="subTitle"/>
          </p:nvPr>
        </p:nvSpPr>
        <p:spPr>
          <a:xfrm>
            <a:off x="4421675" y="33486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4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0" name="Google Shape;400;p4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43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2" name="Google Shape;402;p4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1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/>
          <p:nvPr/>
        </p:nvSpPr>
        <p:spPr>
          <a:xfrm>
            <a:off x="292600" y="1214724"/>
            <a:ext cx="4239000" cy="2501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5" name="Google Shape;405;p44"/>
          <p:cNvSpPr/>
          <p:nvPr>
            <p:ph idx="2" type="pic"/>
          </p:nvPr>
        </p:nvSpPr>
        <p:spPr>
          <a:xfrm>
            <a:off x="4531775" y="1221524"/>
            <a:ext cx="4302600" cy="3635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44"/>
          <p:cNvSpPr txBox="1"/>
          <p:nvPr>
            <p:ph idx="1" type="body"/>
          </p:nvPr>
        </p:nvSpPr>
        <p:spPr>
          <a:xfrm>
            <a:off x="340319" y="1261074"/>
            <a:ext cx="4061400" cy="24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7" name="Google Shape;407;p4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8" name="Google Shape;408;p4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" name="Google Shape;409;p44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0" name="Google Shape;410;p4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2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"/>
          <p:cNvSpPr/>
          <p:nvPr/>
        </p:nvSpPr>
        <p:spPr>
          <a:xfrm>
            <a:off x="290556" y="1213300"/>
            <a:ext cx="40176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3" name="Google Shape;413;p45"/>
          <p:cNvSpPr txBox="1"/>
          <p:nvPr>
            <p:ph idx="1" type="body"/>
          </p:nvPr>
        </p:nvSpPr>
        <p:spPr>
          <a:xfrm>
            <a:off x="416145" y="2078725"/>
            <a:ext cx="37665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4" name="Google Shape;414;p45"/>
          <p:cNvSpPr/>
          <p:nvPr/>
        </p:nvSpPr>
        <p:spPr>
          <a:xfrm>
            <a:off x="4308218" y="1213300"/>
            <a:ext cx="40176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5" name="Google Shape;415;p45"/>
          <p:cNvSpPr txBox="1"/>
          <p:nvPr>
            <p:ph idx="2" type="body"/>
          </p:nvPr>
        </p:nvSpPr>
        <p:spPr>
          <a:xfrm>
            <a:off x="4433807" y="2078725"/>
            <a:ext cx="37665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45"/>
          <p:cNvSpPr txBox="1"/>
          <p:nvPr>
            <p:ph idx="3" type="subTitle"/>
          </p:nvPr>
        </p:nvSpPr>
        <p:spPr>
          <a:xfrm>
            <a:off x="416145" y="1328375"/>
            <a:ext cx="37665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45"/>
          <p:cNvSpPr txBox="1"/>
          <p:nvPr>
            <p:ph idx="4" type="subTitle"/>
          </p:nvPr>
        </p:nvSpPr>
        <p:spPr>
          <a:xfrm>
            <a:off x="4433807" y="1328375"/>
            <a:ext cx="37665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" name="Google Shape;418;p4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9" name="Google Shape;419;p4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45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1" name="Google Shape;421;p4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13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6"/>
          <p:cNvSpPr/>
          <p:nvPr/>
        </p:nvSpPr>
        <p:spPr>
          <a:xfrm>
            <a:off x="290556" y="1213300"/>
            <a:ext cx="28455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4" name="Google Shape;424;p46"/>
          <p:cNvSpPr txBox="1"/>
          <p:nvPr>
            <p:ph idx="1" type="body"/>
          </p:nvPr>
        </p:nvSpPr>
        <p:spPr>
          <a:xfrm>
            <a:off x="379498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5" name="Google Shape;425;p46"/>
          <p:cNvSpPr/>
          <p:nvPr/>
        </p:nvSpPr>
        <p:spPr>
          <a:xfrm>
            <a:off x="3135874" y="1213300"/>
            <a:ext cx="28455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6" name="Google Shape;426;p46"/>
          <p:cNvSpPr txBox="1"/>
          <p:nvPr>
            <p:ph idx="2" type="body"/>
          </p:nvPr>
        </p:nvSpPr>
        <p:spPr>
          <a:xfrm>
            <a:off x="3224816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46"/>
          <p:cNvSpPr txBox="1"/>
          <p:nvPr>
            <p:ph idx="3" type="subTitle"/>
          </p:nvPr>
        </p:nvSpPr>
        <p:spPr>
          <a:xfrm>
            <a:off x="379498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46"/>
          <p:cNvSpPr txBox="1"/>
          <p:nvPr>
            <p:ph idx="4" type="subTitle"/>
          </p:nvPr>
        </p:nvSpPr>
        <p:spPr>
          <a:xfrm>
            <a:off x="3224816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46"/>
          <p:cNvSpPr/>
          <p:nvPr/>
        </p:nvSpPr>
        <p:spPr>
          <a:xfrm>
            <a:off x="5981304" y="1213300"/>
            <a:ext cx="28455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0" name="Google Shape;430;p46"/>
          <p:cNvSpPr txBox="1"/>
          <p:nvPr>
            <p:ph idx="5" type="body"/>
          </p:nvPr>
        </p:nvSpPr>
        <p:spPr>
          <a:xfrm>
            <a:off x="6070247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1" name="Google Shape;431;p46"/>
          <p:cNvSpPr txBox="1"/>
          <p:nvPr>
            <p:ph idx="6" type="subTitle"/>
          </p:nvPr>
        </p:nvSpPr>
        <p:spPr>
          <a:xfrm>
            <a:off x="6070247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4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3" name="Google Shape;433;p4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4" name="Google Shape;434;p46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5" name="Google Shape;435;p4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14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"/>
          <p:cNvSpPr/>
          <p:nvPr/>
        </p:nvSpPr>
        <p:spPr>
          <a:xfrm>
            <a:off x="292600" y="1213300"/>
            <a:ext cx="21327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8" name="Google Shape;438;p47"/>
          <p:cNvSpPr txBox="1"/>
          <p:nvPr>
            <p:ph idx="1" type="body"/>
          </p:nvPr>
        </p:nvSpPr>
        <p:spPr>
          <a:xfrm>
            <a:off x="388220" y="20640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9" name="Google Shape;439;p47"/>
          <p:cNvSpPr/>
          <p:nvPr/>
        </p:nvSpPr>
        <p:spPr>
          <a:xfrm>
            <a:off x="2425130" y="1213300"/>
            <a:ext cx="21327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0" name="Google Shape;440;p47"/>
          <p:cNvSpPr txBox="1"/>
          <p:nvPr>
            <p:ph idx="2" type="body"/>
          </p:nvPr>
        </p:nvSpPr>
        <p:spPr>
          <a:xfrm>
            <a:off x="2524606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1" name="Google Shape;441;p47"/>
          <p:cNvSpPr txBox="1"/>
          <p:nvPr>
            <p:ph idx="3" type="subTitle"/>
          </p:nvPr>
        </p:nvSpPr>
        <p:spPr>
          <a:xfrm>
            <a:off x="395987" y="13136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47"/>
          <p:cNvSpPr txBox="1"/>
          <p:nvPr>
            <p:ph idx="4" type="subTitle"/>
          </p:nvPr>
        </p:nvSpPr>
        <p:spPr>
          <a:xfrm>
            <a:off x="2524607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47"/>
          <p:cNvSpPr/>
          <p:nvPr/>
        </p:nvSpPr>
        <p:spPr>
          <a:xfrm>
            <a:off x="4557594" y="1213300"/>
            <a:ext cx="21327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4" name="Google Shape;444;p47"/>
          <p:cNvSpPr txBox="1"/>
          <p:nvPr>
            <p:ph idx="5" type="body"/>
          </p:nvPr>
        </p:nvSpPr>
        <p:spPr>
          <a:xfrm>
            <a:off x="4657139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5" name="Google Shape;445;p47"/>
          <p:cNvSpPr/>
          <p:nvPr/>
        </p:nvSpPr>
        <p:spPr>
          <a:xfrm>
            <a:off x="6690125" y="1213300"/>
            <a:ext cx="21327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6" name="Google Shape;446;p47"/>
          <p:cNvSpPr txBox="1"/>
          <p:nvPr>
            <p:ph idx="6" type="body"/>
          </p:nvPr>
        </p:nvSpPr>
        <p:spPr>
          <a:xfrm>
            <a:off x="6789589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7" name="Google Shape;447;p47"/>
          <p:cNvSpPr txBox="1"/>
          <p:nvPr>
            <p:ph idx="7" type="subTitle"/>
          </p:nvPr>
        </p:nvSpPr>
        <p:spPr>
          <a:xfrm>
            <a:off x="4657140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47"/>
          <p:cNvSpPr txBox="1"/>
          <p:nvPr>
            <p:ph idx="8" type="subTitle"/>
          </p:nvPr>
        </p:nvSpPr>
        <p:spPr>
          <a:xfrm>
            <a:off x="6789588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4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0" name="Google Shape;450;p4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" name="Google Shape;451;p47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2" name="Google Shape;452;p4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15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8"/>
          <p:cNvSpPr/>
          <p:nvPr>
            <p:ph idx="2" type="pic"/>
          </p:nvPr>
        </p:nvSpPr>
        <p:spPr>
          <a:xfrm>
            <a:off x="332000" y="1102925"/>
            <a:ext cx="6915000" cy="37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48"/>
          <p:cNvSpPr/>
          <p:nvPr/>
        </p:nvSpPr>
        <p:spPr>
          <a:xfrm>
            <a:off x="7236337" y="1102925"/>
            <a:ext cx="1097400" cy="460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6" name="Google Shape;456;p4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7" name="Google Shape;457;p4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8" name="Google Shape;458;p48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9" name="Google Shape;459;p4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6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9"/>
          <p:cNvSpPr/>
          <p:nvPr/>
        </p:nvSpPr>
        <p:spPr>
          <a:xfrm>
            <a:off x="299641" y="301944"/>
            <a:ext cx="2757300" cy="1012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2" name="Google Shape;462;p49"/>
          <p:cNvSpPr/>
          <p:nvPr/>
        </p:nvSpPr>
        <p:spPr>
          <a:xfrm>
            <a:off x="298987" y="3164944"/>
            <a:ext cx="2763300" cy="1683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3" name="Google Shape;463;p49"/>
          <p:cNvSpPr txBox="1"/>
          <p:nvPr>
            <p:ph type="title"/>
          </p:nvPr>
        </p:nvSpPr>
        <p:spPr>
          <a:xfrm>
            <a:off x="276860" y="334005"/>
            <a:ext cx="27297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4" name="Google Shape;464;p49"/>
          <p:cNvSpPr txBox="1"/>
          <p:nvPr>
            <p:ph idx="1" type="subTitle"/>
          </p:nvPr>
        </p:nvSpPr>
        <p:spPr>
          <a:xfrm>
            <a:off x="335627" y="3143713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49"/>
          <p:cNvSpPr/>
          <p:nvPr/>
        </p:nvSpPr>
        <p:spPr>
          <a:xfrm>
            <a:off x="3055339" y="3164944"/>
            <a:ext cx="2757300" cy="16836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6" name="Google Shape;466;p49"/>
          <p:cNvSpPr/>
          <p:nvPr>
            <p:ph idx="2" type="pic"/>
          </p:nvPr>
        </p:nvSpPr>
        <p:spPr>
          <a:xfrm>
            <a:off x="305510" y="1313560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49"/>
          <p:cNvSpPr txBox="1"/>
          <p:nvPr>
            <p:ph idx="3" type="subTitle"/>
          </p:nvPr>
        </p:nvSpPr>
        <p:spPr>
          <a:xfrm>
            <a:off x="3085572" y="3143713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49"/>
          <p:cNvSpPr txBox="1"/>
          <p:nvPr>
            <p:ph idx="4" type="body"/>
          </p:nvPr>
        </p:nvSpPr>
        <p:spPr>
          <a:xfrm>
            <a:off x="329783" y="3743746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9" name="Google Shape;469;p49"/>
          <p:cNvSpPr txBox="1"/>
          <p:nvPr>
            <p:ph idx="5" type="body"/>
          </p:nvPr>
        </p:nvSpPr>
        <p:spPr>
          <a:xfrm>
            <a:off x="3088466" y="3743746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0" name="Google Shape;470;p49"/>
          <p:cNvSpPr/>
          <p:nvPr/>
        </p:nvSpPr>
        <p:spPr>
          <a:xfrm>
            <a:off x="3062463" y="809593"/>
            <a:ext cx="1136400" cy="503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1" name="Google Shape;471;p49"/>
          <p:cNvSpPr/>
          <p:nvPr>
            <p:ph idx="6" type="pic"/>
          </p:nvPr>
        </p:nvSpPr>
        <p:spPr>
          <a:xfrm>
            <a:off x="3063994" y="1313560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4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3" name="Google Shape;473;p4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7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0"/>
          <p:cNvSpPr/>
          <p:nvPr/>
        </p:nvSpPr>
        <p:spPr>
          <a:xfrm>
            <a:off x="298192" y="301228"/>
            <a:ext cx="2757300" cy="1012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6" name="Google Shape;476;p50"/>
          <p:cNvSpPr/>
          <p:nvPr/>
        </p:nvSpPr>
        <p:spPr>
          <a:xfrm>
            <a:off x="297538" y="3164228"/>
            <a:ext cx="2763300" cy="1683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7" name="Google Shape;477;p50"/>
          <p:cNvSpPr txBox="1"/>
          <p:nvPr>
            <p:ph idx="1" type="subTitle"/>
          </p:nvPr>
        </p:nvSpPr>
        <p:spPr>
          <a:xfrm>
            <a:off x="334178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50"/>
          <p:cNvSpPr/>
          <p:nvPr/>
        </p:nvSpPr>
        <p:spPr>
          <a:xfrm>
            <a:off x="3053889" y="3164228"/>
            <a:ext cx="2757300" cy="16836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9" name="Google Shape;479;p50"/>
          <p:cNvSpPr txBox="1"/>
          <p:nvPr>
            <p:ph type="title"/>
          </p:nvPr>
        </p:nvSpPr>
        <p:spPr>
          <a:xfrm>
            <a:off x="276860" y="334005"/>
            <a:ext cx="27297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0" name="Google Shape;480;p50"/>
          <p:cNvSpPr/>
          <p:nvPr>
            <p:ph idx="2" type="pic"/>
          </p:nvPr>
        </p:nvSpPr>
        <p:spPr>
          <a:xfrm>
            <a:off x="304061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50"/>
          <p:cNvSpPr txBox="1"/>
          <p:nvPr>
            <p:ph idx="3" type="subTitle"/>
          </p:nvPr>
        </p:nvSpPr>
        <p:spPr>
          <a:xfrm>
            <a:off x="3084123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50"/>
          <p:cNvSpPr txBox="1"/>
          <p:nvPr>
            <p:ph idx="4" type="body"/>
          </p:nvPr>
        </p:nvSpPr>
        <p:spPr>
          <a:xfrm>
            <a:off x="328334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3" name="Google Shape;483;p50"/>
          <p:cNvSpPr txBox="1"/>
          <p:nvPr>
            <p:ph idx="5" type="body"/>
          </p:nvPr>
        </p:nvSpPr>
        <p:spPr>
          <a:xfrm>
            <a:off x="3087016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4" name="Google Shape;484;p50"/>
          <p:cNvSpPr/>
          <p:nvPr/>
        </p:nvSpPr>
        <p:spPr>
          <a:xfrm>
            <a:off x="3061014" y="808877"/>
            <a:ext cx="1136400" cy="503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5" name="Google Shape;485;p50"/>
          <p:cNvSpPr/>
          <p:nvPr>
            <p:ph idx="6" type="pic"/>
          </p:nvPr>
        </p:nvSpPr>
        <p:spPr>
          <a:xfrm>
            <a:off x="3062545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5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7" name="Google Shape;487;p5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50"/>
          <p:cNvSpPr/>
          <p:nvPr/>
        </p:nvSpPr>
        <p:spPr>
          <a:xfrm>
            <a:off x="5811189" y="3164228"/>
            <a:ext cx="2757300" cy="1683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9" name="Google Shape;489;p50"/>
          <p:cNvSpPr txBox="1"/>
          <p:nvPr>
            <p:ph idx="7" type="subTitle"/>
          </p:nvPr>
        </p:nvSpPr>
        <p:spPr>
          <a:xfrm>
            <a:off x="5841423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50"/>
          <p:cNvSpPr txBox="1"/>
          <p:nvPr>
            <p:ph idx="8" type="body"/>
          </p:nvPr>
        </p:nvSpPr>
        <p:spPr>
          <a:xfrm>
            <a:off x="5844316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1" name="Google Shape;491;p50"/>
          <p:cNvSpPr/>
          <p:nvPr>
            <p:ph idx="9" type="pic"/>
          </p:nvPr>
        </p:nvSpPr>
        <p:spPr>
          <a:xfrm>
            <a:off x="5819845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18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1"/>
          <p:cNvSpPr/>
          <p:nvPr>
            <p:ph idx="2" type="pic"/>
          </p:nvPr>
        </p:nvSpPr>
        <p:spPr>
          <a:xfrm>
            <a:off x="317500" y="1104900"/>
            <a:ext cx="8521800" cy="3733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5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5" name="Google Shape;495;p5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19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2"/>
          <p:cNvSpPr/>
          <p:nvPr>
            <p:ph idx="2" type="pic"/>
          </p:nvPr>
        </p:nvSpPr>
        <p:spPr>
          <a:xfrm>
            <a:off x="340412" y="3044150"/>
            <a:ext cx="20874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52"/>
          <p:cNvSpPr/>
          <p:nvPr>
            <p:ph idx="3" type="pic"/>
          </p:nvPr>
        </p:nvSpPr>
        <p:spPr>
          <a:xfrm>
            <a:off x="5649300" y="3044303"/>
            <a:ext cx="11901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52"/>
          <p:cNvSpPr/>
          <p:nvPr>
            <p:ph idx="4" type="pic"/>
          </p:nvPr>
        </p:nvSpPr>
        <p:spPr>
          <a:xfrm>
            <a:off x="340400" y="1690778"/>
            <a:ext cx="1416300" cy="1338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52"/>
          <p:cNvSpPr/>
          <p:nvPr>
            <p:ph idx="5" type="pic"/>
          </p:nvPr>
        </p:nvSpPr>
        <p:spPr>
          <a:xfrm>
            <a:off x="2443047" y="3044052"/>
            <a:ext cx="1190100" cy="132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52"/>
          <p:cNvSpPr/>
          <p:nvPr>
            <p:ph idx="6" type="pic"/>
          </p:nvPr>
        </p:nvSpPr>
        <p:spPr>
          <a:xfrm>
            <a:off x="3648504" y="3044048"/>
            <a:ext cx="19911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52"/>
          <p:cNvSpPr/>
          <p:nvPr>
            <p:ph idx="7" type="pic"/>
          </p:nvPr>
        </p:nvSpPr>
        <p:spPr>
          <a:xfrm>
            <a:off x="1767376" y="1263050"/>
            <a:ext cx="18813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52"/>
          <p:cNvSpPr/>
          <p:nvPr>
            <p:ph idx="8" type="pic"/>
          </p:nvPr>
        </p:nvSpPr>
        <p:spPr>
          <a:xfrm>
            <a:off x="3648523" y="1263050"/>
            <a:ext cx="15924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52"/>
          <p:cNvSpPr/>
          <p:nvPr>
            <p:ph idx="9" type="pic"/>
          </p:nvPr>
        </p:nvSpPr>
        <p:spPr>
          <a:xfrm>
            <a:off x="5240654" y="1263050"/>
            <a:ext cx="15987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52"/>
          <p:cNvSpPr/>
          <p:nvPr>
            <p:ph idx="13" type="pic"/>
          </p:nvPr>
        </p:nvSpPr>
        <p:spPr>
          <a:xfrm>
            <a:off x="6860149" y="1263050"/>
            <a:ext cx="1962600" cy="355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5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7" name="Google Shape;507;p5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8" name="Google Shape;508;p52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9" name="Google Shape;509;p5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"/>
              <a:buNone/>
              <a:defRPr sz="3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2614575" y="2355900"/>
            <a:ext cx="53409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4" name="Google Shape;54;p13"/>
          <p:cNvSpPr txBox="1"/>
          <p:nvPr/>
        </p:nvSpPr>
        <p:spPr>
          <a:xfrm>
            <a:off x="-158950" y="-106500"/>
            <a:ext cx="387900" cy="5356500"/>
          </a:xfrm>
          <a:prstGeom prst="rect">
            <a:avLst/>
          </a:prstGeom>
          <a:solidFill>
            <a:srgbClr val="1D1D1D">
              <a:alpha val="792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1101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010</a:t>
            </a:r>
            <a:endParaRPr sz="800">
              <a:solidFill>
                <a:srgbClr val="40926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0111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111 010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</a:t>
            </a: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endParaRPr sz="800">
              <a:solidFill>
                <a:srgbClr val="40926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0</a:t>
            </a: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11 01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00</a:t>
            </a: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11 10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0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100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0</a:t>
            </a:r>
            <a:endParaRPr sz="800">
              <a:solidFill>
                <a:srgbClr val="40926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11</a:t>
            </a:r>
            <a:endParaRPr sz="800">
              <a:solidFill>
                <a:srgbClr val="40926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11</a:t>
            </a:r>
            <a:endParaRPr sz="800">
              <a:solidFill>
                <a:srgbClr val="40926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 101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10</a:t>
            </a: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101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1 00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00</a:t>
            </a:r>
            <a:endParaRPr sz="800">
              <a:solidFill>
                <a:srgbClr val="40926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00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1010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10001101110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001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8901725" y="-106500"/>
            <a:ext cx="387900" cy="5356500"/>
          </a:xfrm>
          <a:prstGeom prst="rect">
            <a:avLst/>
          </a:prstGeom>
          <a:solidFill>
            <a:srgbClr val="1D1D1D">
              <a:alpha val="792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1101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010</a:t>
            </a:r>
            <a:endParaRPr sz="800">
              <a:solidFill>
                <a:srgbClr val="40926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0111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111 010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</a:t>
            </a: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endParaRPr sz="800">
              <a:solidFill>
                <a:srgbClr val="40926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0</a:t>
            </a: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11 01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00</a:t>
            </a: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11 10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0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100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0</a:t>
            </a:r>
            <a:endParaRPr sz="800">
              <a:solidFill>
                <a:srgbClr val="40926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11</a:t>
            </a:r>
            <a:endParaRPr sz="800">
              <a:solidFill>
                <a:srgbClr val="40926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11</a:t>
            </a:r>
            <a:endParaRPr sz="800">
              <a:solidFill>
                <a:srgbClr val="40926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 101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10</a:t>
            </a: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101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1 00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09268"/>
                </a:solidFill>
                <a:latin typeface="Lalezar"/>
                <a:ea typeface="Lalezar"/>
                <a:cs typeface="Lalezar"/>
                <a:sym typeface="Lalezar"/>
              </a:rPr>
              <a:t>00</a:t>
            </a:r>
            <a:endParaRPr sz="800">
              <a:solidFill>
                <a:srgbClr val="40926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lezar"/>
                <a:ea typeface="Lalezar"/>
                <a:cs typeface="Lalezar"/>
                <a:sym typeface="Lalezar"/>
              </a:rPr>
              <a:t>001</a:t>
            </a:r>
            <a:endParaRPr sz="800">
              <a:solidFill>
                <a:schemeClr val="dk2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00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1010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10001101110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2F1B8"/>
                </a:solidFill>
                <a:latin typeface="Lalezar"/>
                <a:ea typeface="Lalezar"/>
                <a:cs typeface="Lalezar"/>
                <a:sym typeface="Lalezar"/>
              </a:rPr>
              <a:t>001</a:t>
            </a:r>
            <a:endParaRPr sz="800">
              <a:solidFill>
                <a:srgbClr val="72F1B8"/>
              </a:solidFill>
              <a:latin typeface="Lalezar"/>
              <a:ea typeface="Lalezar"/>
              <a:cs typeface="Lalezar"/>
              <a:sym typeface="Lalezar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2">
          <p15:clr>
            <a:srgbClr val="E46962"/>
          </p15:clr>
        </p15:guide>
        <p15:guide id="2" pos="738">
          <p15:clr>
            <a:srgbClr val="E46962"/>
          </p15:clr>
        </p15:guide>
        <p15:guide id="3" pos="405">
          <p15:clr>
            <a:srgbClr val="E46962"/>
          </p15:clr>
        </p15:guide>
        <p15:guide id="4" pos="1396">
          <p15:clr>
            <a:srgbClr val="E46962"/>
          </p15:clr>
        </p15:guide>
        <p15:guide id="5" pos="1067">
          <p15:clr>
            <a:srgbClr val="E46962"/>
          </p15:clr>
        </p15:guide>
        <p15:guide id="6" pos="1725">
          <p15:clr>
            <a:srgbClr val="E46962"/>
          </p15:clr>
        </p15:guide>
        <p15:guide id="7" pos="2054">
          <p15:clr>
            <a:srgbClr val="E46962"/>
          </p15:clr>
        </p15:guide>
        <p15:guide id="8" pos="2387">
          <p15:clr>
            <a:srgbClr val="E46962"/>
          </p15:clr>
        </p15:guide>
        <p15:guide id="9" pos="2720">
          <p15:clr>
            <a:srgbClr val="E46962"/>
          </p15:clr>
        </p15:guide>
        <p15:guide id="10" pos="3049">
          <p15:clr>
            <a:srgbClr val="E46962"/>
          </p15:clr>
        </p15:guide>
        <p15:guide id="11" pos="3378">
          <p15:clr>
            <a:srgbClr val="E46962"/>
          </p15:clr>
        </p15:guide>
        <p15:guide id="12" pos="3706">
          <p15:clr>
            <a:srgbClr val="E46962"/>
          </p15:clr>
        </p15:guide>
        <p15:guide id="13" pos="4035">
          <p15:clr>
            <a:srgbClr val="E46962"/>
          </p15:clr>
        </p15:guide>
        <p15:guide id="14" pos="4364">
          <p15:clr>
            <a:srgbClr val="E46962"/>
          </p15:clr>
        </p15:guide>
        <p15:guide id="15" pos="4693">
          <p15:clr>
            <a:srgbClr val="E46962"/>
          </p15:clr>
        </p15:guide>
        <p15:guide id="16" pos="5025">
          <p15:clr>
            <a:srgbClr val="E46962"/>
          </p15:clr>
        </p15:guide>
        <p15:guide id="17" pos="5355">
          <p15:clr>
            <a:srgbClr val="E46962"/>
          </p15:clr>
        </p15:guide>
        <p15:guide id="18" pos="5688">
          <p15:clr>
            <a:srgbClr val="E46962"/>
          </p15:clr>
        </p15:guide>
        <p15:guide id="19" orient="horz" pos="72">
          <p15:clr>
            <a:srgbClr val="E46962"/>
          </p15:clr>
        </p15:guide>
        <p15:guide id="20" orient="horz" pos="417">
          <p15:clr>
            <a:srgbClr val="E46962"/>
          </p15:clr>
        </p15:guide>
        <p15:guide id="21" orient="horz" pos="415">
          <p15:clr>
            <a:srgbClr val="E46962"/>
          </p15:clr>
        </p15:guide>
        <p15:guide id="22" orient="horz" pos="761">
          <p15:clr>
            <a:srgbClr val="E46962"/>
          </p15:clr>
        </p15:guide>
        <p15:guide id="23" orient="horz" pos="1101">
          <p15:clr>
            <a:srgbClr val="E46962"/>
          </p15:clr>
        </p15:guide>
        <p15:guide id="24" orient="horz" pos="1449">
          <p15:clr>
            <a:srgbClr val="E46962"/>
          </p15:clr>
        </p15:guide>
        <p15:guide id="25" orient="horz" pos="1791">
          <p15:clr>
            <a:srgbClr val="E46962"/>
          </p15:clr>
        </p15:guide>
        <p15:guide id="26" orient="horz" pos="2134">
          <p15:clr>
            <a:srgbClr val="E46962"/>
          </p15:clr>
        </p15:guide>
        <p15:guide id="27" orient="horz" pos="2479">
          <p15:clr>
            <a:srgbClr val="E46962"/>
          </p15:clr>
        </p15:guide>
        <p15:guide id="28" orient="horz" pos="2825">
          <p15:clr>
            <a:srgbClr val="E46962"/>
          </p15:clr>
        </p15:guide>
        <p15:guide id="29" orient="horz" pos="3166">
          <p15:clr>
            <a:srgbClr val="E46962"/>
          </p15:clr>
        </p15:guide>
        <p15:guide id="30" pos="184">
          <p15:clr>
            <a:srgbClr val="E46962"/>
          </p15:clr>
        </p15:guide>
        <p15:guide id="31" orient="horz" pos="184">
          <p15:clr>
            <a:srgbClr val="E46962"/>
          </p15:clr>
        </p15:guide>
        <p15:guide id="32" pos="5576">
          <p15:clr>
            <a:srgbClr val="E46962"/>
          </p15:clr>
        </p15:guide>
        <p15:guide id="33" orient="horz" pos="1620">
          <p15:clr>
            <a:srgbClr val="E46962"/>
          </p15:clr>
        </p15:guide>
        <p15:guide id="34" orient="horz" pos="1716">
          <p15:clr>
            <a:srgbClr val="E46962"/>
          </p15:clr>
        </p15:guide>
        <p15:guide id="35" orient="horz" pos="305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logic.ly/demo/" TargetMode="External"/><Relationship Id="rId4" Type="http://schemas.openxmlformats.org/officeDocument/2006/relationships/hyperlink" Target="https://www.jdoodle.com/execute-verilog-online" TargetMode="External"/><Relationship Id="rId5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5" name="Google Shape;515;p53"/>
          <p:cNvSpPr txBox="1"/>
          <p:nvPr>
            <p:ph type="title"/>
          </p:nvPr>
        </p:nvSpPr>
        <p:spPr>
          <a:xfrm>
            <a:off x="671825" y="727744"/>
            <a:ext cx="3117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04</a:t>
            </a:r>
            <a:r>
              <a:rPr lang="en" sz="2900"/>
              <a:t>/04/25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-"/>
            </a:pPr>
            <a:r>
              <a:rPr lang="en" sz="2900"/>
              <a:t>Layth Sattam</a:t>
            </a:r>
            <a:endParaRPr sz="2900"/>
          </a:p>
        </p:txBody>
      </p:sp>
      <p:sp>
        <p:nvSpPr>
          <p:cNvPr id="516" name="Google Shape;516;p53"/>
          <p:cNvSpPr txBox="1"/>
          <p:nvPr>
            <p:ph idx="2" type="title"/>
          </p:nvPr>
        </p:nvSpPr>
        <p:spPr>
          <a:xfrm>
            <a:off x="2258050" y="1800075"/>
            <a:ext cx="4623900" cy="22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Verilog Logic Basics</a:t>
            </a:r>
            <a:endParaRPr/>
          </a:p>
        </p:txBody>
      </p:sp>
      <p:sp>
        <p:nvSpPr>
          <p:cNvPr id="517" name="Google Shape;517;p53"/>
          <p:cNvSpPr/>
          <p:nvPr/>
        </p:nvSpPr>
        <p:spPr>
          <a:xfrm>
            <a:off x="3908000" y="3935300"/>
            <a:ext cx="2269500" cy="799500"/>
          </a:xfrm>
          <a:prstGeom prst="rect">
            <a:avLst/>
          </a:prstGeom>
          <a:solidFill>
            <a:srgbClr val="848BB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3"/>
              </a:rPr>
              <a:t>Logic Diagram Builder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4"/>
              </a:rPr>
              <a:t>Online Verilog Compiler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18" name="Google Shape;518;p53" title="04_04_2025_X-Desig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2575" y="3941703"/>
            <a:ext cx="1389550" cy="138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2"/>
          <p:cNvSpPr txBox="1"/>
          <p:nvPr>
            <p:ph type="title"/>
          </p:nvPr>
        </p:nvSpPr>
        <p:spPr>
          <a:xfrm>
            <a:off x="1195425" y="734050"/>
            <a:ext cx="4688100" cy="1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Logic Model ＆ Testbench</a:t>
            </a:r>
            <a:endParaRPr/>
          </a:p>
        </p:txBody>
      </p:sp>
      <p:sp>
        <p:nvSpPr>
          <p:cNvPr id="602" name="Google Shape;602;p6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03" name="Google Shape;603;p62"/>
          <p:cNvGrpSpPr/>
          <p:nvPr/>
        </p:nvGrpSpPr>
        <p:grpSpPr>
          <a:xfrm>
            <a:off x="3260500" y="2300050"/>
            <a:ext cx="2975451" cy="2538751"/>
            <a:chOff x="4403850" y="2300000"/>
            <a:chExt cx="2975451" cy="2538751"/>
          </a:xfrm>
        </p:grpSpPr>
        <p:pic>
          <p:nvPicPr>
            <p:cNvPr id="604" name="Google Shape;604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03852" y="2300000"/>
              <a:ext cx="2975450" cy="253875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05" name="Google Shape;605;p62"/>
            <p:cNvPicPr preferRelativeResize="0"/>
            <p:nvPr/>
          </p:nvPicPr>
          <p:blipFill rotWithShape="1">
            <a:blip r:embed="rId4">
              <a:alphaModFix/>
            </a:blip>
            <a:srcRect b="0" l="0" r="35811" t="21352"/>
            <a:stretch/>
          </p:blipFill>
          <p:spPr>
            <a:xfrm>
              <a:off x="4403850" y="2843500"/>
              <a:ext cx="1479674" cy="19952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6" name="Google Shape;606;p62" title="Signature_Trans.png"/>
          <p:cNvPicPr preferRelativeResize="0"/>
          <p:nvPr/>
        </p:nvPicPr>
        <p:blipFill rotWithShape="1">
          <a:blip r:embed="rId5">
            <a:alphaModFix/>
          </a:blip>
          <a:srcRect b="37062" l="19746" r="17086" t="13996"/>
          <a:stretch/>
        </p:blipFill>
        <p:spPr>
          <a:xfrm flipH="1">
            <a:off x="5883500" y="1420355"/>
            <a:ext cx="528900" cy="40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2"/>
          <p:cNvPicPr preferRelativeResize="0"/>
          <p:nvPr/>
        </p:nvPicPr>
        <p:blipFill rotWithShape="1">
          <a:blip r:embed="rId6">
            <a:alphaModFix/>
          </a:blip>
          <a:srcRect b="1585" l="46862" r="0" t="25020"/>
          <a:stretch/>
        </p:blipFill>
        <p:spPr>
          <a:xfrm>
            <a:off x="4740375" y="3300350"/>
            <a:ext cx="1495575" cy="15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2"/>
          <p:cNvPicPr preferRelativeResize="0"/>
          <p:nvPr/>
        </p:nvPicPr>
        <p:blipFill rotWithShape="1">
          <a:blip r:embed="rId4">
            <a:alphaModFix/>
          </a:blip>
          <a:srcRect b="66380" l="0" r="68954" t="21352"/>
          <a:stretch/>
        </p:blipFill>
        <p:spPr>
          <a:xfrm>
            <a:off x="4716000" y="3120725"/>
            <a:ext cx="1519949" cy="19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Half-Bit Adder</a:t>
            </a:r>
            <a:endParaRPr/>
          </a:p>
        </p:txBody>
      </p:sp>
      <p:sp>
        <p:nvSpPr>
          <p:cNvPr id="614" name="Google Shape;614;p63"/>
          <p:cNvSpPr txBox="1"/>
          <p:nvPr>
            <p:ph idx="3" type="body"/>
          </p:nvPr>
        </p:nvSpPr>
        <p:spPr>
          <a:xfrm>
            <a:off x="292600" y="1208200"/>
            <a:ext cx="3496800" cy="32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From the truth table, we observe that there are two outputs: </a:t>
            </a:r>
            <a:r>
              <a:rPr b="1" lang="en" sz="1400"/>
              <a:t>Sum </a:t>
            </a:r>
            <a:r>
              <a:rPr lang="en" sz="1400"/>
              <a:t>and </a:t>
            </a:r>
            <a:r>
              <a:rPr b="1" lang="en" sz="1400"/>
              <a:t>Carry</a:t>
            </a:r>
            <a:r>
              <a:rPr lang="en" sz="1400"/>
              <a:t>. This indicates that the circuit consists of two distinct yet self-contained logic components, while still following the same overall model.</a:t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</a:t>
            </a:r>
            <a:r>
              <a:rPr b="1" lang="en" sz="1400"/>
              <a:t>Sum </a:t>
            </a:r>
            <a:r>
              <a:rPr lang="en" sz="1400"/>
              <a:t>(</a:t>
            </a:r>
            <a:r>
              <a:rPr b="1" lang="en" sz="1400"/>
              <a:t>S</a:t>
            </a:r>
            <a:r>
              <a:rPr lang="en" sz="1400"/>
              <a:t>)</a:t>
            </a:r>
            <a:r>
              <a:rPr b="1" lang="en" sz="1400"/>
              <a:t> </a:t>
            </a:r>
            <a:r>
              <a:rPr lang="en" sz="1400"/>
              <a:t>output follows the logic expression </a:t>
            </a:r>
            <a:r>
              <a:rPr b="1" lang="en" sz="1400"/>
              <a:t>A’B + AB’</a:t>
            </a:r>
            <a:r>
              <a:rPr lang="en" sz="1400"/>
              <a:t>, which corresponds to an </a:t>
            </a:r>
            <a:r>
              <a:rPr b="1" lang="en" sz="1400"/>
              <a:t>XOR </a:t>
            </a:r>
            <a:r>
              <a:rPr lang="en" sz="1400"/>
              <a:t>gate.</a:t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</a:t>
            </a:r>
            <a:r>
              <a:rPr b="1" lang="en" sz="1400"/>
              <a:t>Carry </a:t>
            </a:r>
            <a:r>
              <a:rPr lang="en" sz="1400"/>
              <a:t>(</a:t>
            </a:r>
            <a:r>
              <a:rPr b="1" i="1" lang="en" sz="1400"/>
              <a:t>C</a:t>
            </a:r>
            <a:r>
              <a:rPr b="1" baseline="-25000" i="1" lang="en" sz="1400"/>
              <a:t>out</a:t>
            </a:r>
            <a:r>
              <a:rPr b="1" i="1" lang="en" sz="1400"/>
              <a:t>​ </a:t>
            </a:r>
            <a:r>
              <a:rPr lang="en" sz="1400"/>
              <a:t>)</a:t>
            </a:r>
            <a:r>
              <a:rPr b="1" lang="en" sz="1400"/>
              <a:t> </a:t>
            </a:r>
            <a:r>
              <a:rPr lang="en" sz="1400"/>
              <a:t>output follows the logic expression </a:t>
            </a:r>
            <a:r>
              <a:rPr b="1" lang="en" sz="1400"/>
              <a:t>AB</a:t>
            </a:r>
            <a:r>
              <a:rPr lang="en" sz="1400"/>
              <a:t>, which corresponds to an </a:t>
            </a:r>
            <a:r>
              <a:rPr b="1" lang="en" sz="1400"/>
              <a:t>AND </a:t>
            </a:r>
            <a:r>
              <a:rPr lang="en" sz="1400"/>
              <a:t>gate.</a:t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6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6" name="Google Shape;61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500" y="1208200"/>
            <a:ext cx="5062050" cy="3622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2" name="Google Shape;622;p64"/>
          <p:cNvSpPr/>
          <p:nvPr/>
        </p:nvSpPr>
        <p:spPr>
          <a:xfrm>
            <a:off x="969900" y="965150"/>
            <a:ext cx="5164800" cy="374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23" name="Google Shape;62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111" y="680300"/>
            <a:ext cx="6807900" cy="4087800"/>
          </a:xfrm>
          <a:prstGeom prst="bevel">
            <a:avLst>
              <a:gd fmla="val 6340" name="adj"/>
            </a:avLst>
          </a:prstGeom>
          <a:noFill/>
          <a:ln>
            <a:noFill/>
          </a:ln>
        </p:spPr>
      </p:pic>
      <p:sp>
        <p:nvSpPr>
          <p:cNvPr id="624" name="Google Shape;624;p64"/>
          <p:cNvSpPr txBox="1"/>
          <p:nvPr/>
        </p:nvSpPr>
        <p:spPr>
          <a:xfrm>
            <a:off x="4570250" y="1747475"/>
            <a:ext cx="54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u</a:t>
            </a:r>
            <a:r>
              <a:rPr b="1" lang="en" sz="1600">
                <a:solidFill>
                  <a:schemeClr val="lt2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0</a:t>
            </a:r>
            <a:endParaRPr b="1" sz="1600">
              <a:solidFill>
                <a:schemeClr val="lt2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5" name="Google Shape;625;p64"/>
          <p:cNvSpPr txBox="1"/>
          <p:nvPr/>
        </p:nvSpPr>
        <p:spPr>
          <a:xfrm>
            <a:off x="4570250" y="3504200"/>
            <a:ext cx="54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u1</a:t>
            </a:r>
            <a:endParaRPr b="1" sz="1600">
              <a:solidFill>
                <a:schemeClr val="lt2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1" name="Google Shape;631;p65"/>
          <p:cNvSpPr/>
          <p:nvPr/>
        </p:nvSpPr>
        <p:spPr>
          <a:xfrm>
            <a:off x="475950" y="94352"/>
            <a:ext cx="7685100" cy="4954800"/>
          </a:xfrm>
          <a:prstGeom prst="bevel">
            <a:avLst>
              <a:gd fmla="val 1676" name="adj"/>
            </a:avLst>
          </a:prstGeom>
          <a:solidFill>
            <a:srgbClr val="262335"/>
          </a:solidFill>
          <a:ln cap="flat" cmpd="sng" w="9525">
            <a:solidFill>
              <a:srgbClr val="848B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Half-Bit Adder</a:t>
            </a:r>
            <a:endParaRPr i="1" sz="17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1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50">
                <a:solidFill>
                  <a:srgbClr val="FE4450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 sz="1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(S, C, A, B); </a:t>
            </a:r>
            <a:r>
              <a:rPr i="1" lang="en" sz="17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By convention you should include your output ports</a:t>
            </a:r>
            <a:endParaRPr i="1" sz="17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7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r>
              <a:rPr lang="en" sz="1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S, C;    </a:t>
            </a:r>
            <a:r>
              <a:rPr i="1" lang="en" sz="17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defines ports S and C as outputs</a:t>
            </a:r>
            <a:endParaRPr i="1" sz="17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7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A, B;     </a:t>
            </a:r>
            <a:r>
              <a:rPr i="1" lang="en" sz="17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defines ports A and B as inputs</a:t>
            </a:r>
            <a:endParaRPr i="1" sz="17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7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xor</a:t>
            </a:r>
            <a:r>
              <a:rPr lang="en" sz="1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u0</a:t>
            </a:r>
            <a:r>
              <a:rPr lang="en" sz="1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(S, A, B);    </a:t>
            </a:r>
            <a:r>
              <a:rPr i="1" lang="en" sz="17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S = A ⊕ B</a:t>
            </a:r>
            <a:endParaRPr i="1" sz="17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7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7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u1(C, A, B);    </a:t>
            </a:r>
            <a:r>
              <a:rPr i="1" lang="en" sz="17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C = AB</a:t>
            </a:r>
            <a:endParaRPr i="1" sz="17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endmodule</a:t>
            </a:r>
            <a:endParaRPr sz="21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7" name="Google Shape;637;p66"/>
          <p:cNvSpPr/>
          <p:nvPr/>
        </p:nvSpPr>
        <p:spPr>
          <a:xfrm>
            <a:off x="475950" y="94352"/>
            <a:ext cx="7685100" cy="4954800"/>
          </a:xfrm>
          <a:prstGeom prst="bevel">
            <a:avLst>
              <a:gd fmla="val 1676" name="adj"/>
            </a:avLst>
          </a:prstGeom>
          <a:solidFill>
            <a:srgbClr val="262335"/>
          </a:solidFill>
          <a:ln cap="flat" cmpd="sng" w="9525">
            <a:solidFill>
              <a:srgbClr val="848B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`include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"SampleLogicModels.v"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include our models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E4450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testbench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S, C;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outputs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reg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A, B;  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inputs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0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op UUT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(S, C, A, B);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order does matter!!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initial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 sz="1050">
              <a:solidFill>
                <a:srgbClr val="FEDE5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$display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"A B | S C"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prints to terminal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$display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"----|----"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integer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50">
                <a:solidFill>
                  <a:srgbClr val="4A86E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begin 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loop 4 times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{A, B}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i[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]; 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Sets 'A' and 'B' to the two least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significant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bits of 'i'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#1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one instance of time, 'locks in' values, preforms UUT logic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$display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"%b %b | %b %b"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, A, B, S, C);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displays calculated truth table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A86E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050">
              <a:solidFill>
                <a:srgbClr val="4A86E8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050">
              <a:solidFill>
                <a:srgbClr val="FEDE5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endmodule</a:t>
            </a:r>
            <a:endParaRPr i="1" sz="12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38" name="Google Shape;638;p66" title="Signature_Trans.png"/>
          <p:cNvPicPr preferRelativeResize="0"/>
          <p:nvPr/>
        </p:nvPicPr>
        <p:blipFill rotWithShape="1">
          <a:blip r:embed="rId3">
            <a:alphaModFix/>
          </a:blip>
          <a:srcRect b="37062" l="19746" r="17086" t="13996"/>
          <a:stretch/>
        </p:blipFill>
        <p:spPr>
          <a:xfrm rot="840553">
            <a:off x="8313750" y="4869305"/>
            <a:ext cx="528900" cy="409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Full-Bit Adder</a:t>
            </a:r>
            <a:endParaRPr/>
          </a:p>
        </p:txBody>
      </p:sp>
      <p:sp>
        <p:nvSpPr>
          <p:cNvPr id="644" name="Google Shape;644;p67"/>
          <p:cNvSpPr txBox="1"/>
          <p:nvPr>
            <p:ph idx="3" type="body"/>
          </p:nvPr>
        </p:nvSpPr>
        <p:spPr>
          <a:xfrm>
            <a:off x="292600" y="1208200"/>
            <a:ext cx="3496800" cy="32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Full adders are more complex than half adders because they include an additional input, the </a:t>
            </a:r>
            <a:r>
              <a:rPr b="1" lang="en" sz="1400"/>
              <a:t>carry-in</a:t>
            </a:r>
            <a:r>
              <a:rPr lang="en" sz="1400"/>
              <a:t> (</a:t>
            </a:r>
            <a:r>
              <a:rPr b="1" lang="en" sz="1400"/>
              <a:t>C</a:t>
            </a:r>
            <a:r>
              <a:rPr b="1" baseline="-25000" lang="en" sz="1400"/>
              <a:t>in</a:t>
            </a:r>
            <a:r>
              <a:rPr lang="en" sz="1400"/>
              <a:t>), allowing them to account for carry-over from previous addition stages.</a:t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Boolean expression for the </a:t>
            </a:r>
            <a:r>
              <a:rPr b="1" lang="en" sz="1400"/>
              <a:t>Sum </a:t>
            </a:r>
            <a:r>
              <a:rPr lang="en" sz="1400"/>
              <a:t>(</a:t>
            </a:r>
            <a:r>
              <a:rPr b="1" lang="en" sz="1400"/>
              <a:t>S</a:t>
            </a:r>
            <a:r>
              <a:rPr lang="en" sz="1400"/>
              <a:t>) output is:</a:t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/>
              <a:t>S = A ⊕ B ⊕ C</a:t>
            </a:r>
            <a:r>
              <a:rPr b="1" baseline="-25000" i="1" lang="en" sz="1400"/>
              <a:t>in​</a:t>
            </a:r>
            <a:endParaRPr b="1" baseline="-25000" i="1"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i="1"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Boolean expression for the </a:t>
            </a:r>
            <a:r>
              <a:rPr b="1" lang="en" sz="1400"/>
              <a:t>Carry </a:t>
            </a:r>
            <a:r>
              <a:rPr lang="en" sz="1400"/>
              <a:t>(</a:t>
            </a:r>
            <a:r>
              <a:rPr b="1" i="1" lang="en" sz="1400"/>
              <a:t>C</a:t>
            </a:r>
            <a:r>
              <a:rPr b="1" baseline="-25000" i="1" lang="en" sz="1400"/>
              <a:t>out</a:t>
            </a:r>
            <a:r>
              <a:rPr b="1" i="1" lang="en" sz="1400"/>
              <a:t>​ </a:t>
            </a:r>
            <a:r>
              <a:rPr lang="en" sz="1400"/>
              <a:t>) output is:</a:t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/>
              <a:t>C</a:t>
            </a:r>
            <a:r>
              <a:rPr b="1" baseline="-25000" i="1" lang="en" sz="1400"/>
              <a:t>out</a:t>
            </a:r>
            <a:r>
              <a:rPr b="1" i="1" lang="en" sz="1400"/>
              <a:t>​ = AB + C</a:t>
            </a:r>
            <a:r>
              <a:rPr b="1" baseline="-25000" i="1" lang="en" sz="1400"/>
              <a:t>in​</a:t>
            </a:r>
            <a:r>
              <a:rPr b="1" i="1" lang="en" sz="1400"/>
              <a:t>​(A ⊕ B)</a:t>
            </a:r>
            <a:endParaRPr b="1" i="1" sz="1400"/>
          </a:p>
        </p:txBody>
      </p:sp>
      <p:sp>
        <p:nvSpPr>
          <p:cNvPr id="645" name="Google Shape;645;p6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6" name="Google Shape;64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500" y="1208200"/>
            <a:ext cx="5012000" cy="3276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2" name="Google Shape;652;p68"/>
          <p:cNvSpPr/>
          <p:nvPr/>
        </p:nvSpPr>
        <p:spPr>
          <a:xfrm>
            <a:off x="969900" y="965150"/>
            <a:ext cx="5164800" cy="374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53" name="Google Shape;65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50" y="1018149"/>
            <a:ext cx="7931400" cy="3411900"/>
          </a:xfrm>
          <a:prstGeom prst="bevel">
            <a:avLst>
              <a:gd fmla="val 6182" name="adj"/>
            </a:avLst>
          </a:prstGeom>
          <a:noFill/>
          <a:ln>
            <a:noFill/>
          </a:ln>
        </p:spPr>
      </p:pic>
      <p:sp>
        <p:nvSpPr>
          <p:cNvPr id="654" name="Google Shape;654;p68"/>
          <p:cNvSpPr txBox="1"/>
          <p:nvPr/>
        </p:nvSpPr>
        <p:spPr>
          <a:xfrm>
            <a:off x="3576125" y="1669750"/>
            <a:ext cx="84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u0_0</a:t>
            </a:r>
            <a:endParaRPr b="1" sz="1600">
              <a:solidFill>
                <a:schemeClr val="lt2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5" name="Google Shape;655;p68"/>
          <p:cNvSpPr txBox="1"/>
          <p:nvPr/>
        </p:nvSpPr>
        <p:spPr>
          <a:xfrm>
            <a:off x="4174375" y="1774400"/>
            <a:ext cx="84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2"/>
                </a:highlight>
                <a:latin typeface="Lexend"/>
                <a:ea typeface="Lexend"/>
                <a:cs typeface="Lexend"/>
                <a:sym typeface="Lexend"/>
              </a:rPr>
              <a:t>w0_0</a:t>
            </a:r>
            <a:endParaRPr b="1" sz="1600">
              <a:solidFill>
                <a:schemeClr val="lt2"/>
              </a:solidFill>
              <a:highlight>
                <a:schemeClr val="accent2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6" name="Google Shape;656;p68"/>
          <p:cNvSpPr txBox="1"/>
          <p:nvPr/>
        </p:nvSpPr>
        <p:spPr>
          <a:xfrm>
            <a:off x="3732050" y="3504200"/>
            <a:ext cx="80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u0_1</a:t>
            </a:r>
            <a:endParaRPr b="1" sz="1600">
              <a:solidFill>
                <a:schemeClr val="lt2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7" name="Google Shape;657;p68"/>
          <p:cNvSpPr txBox="1"/>
          <p:nvPr/>
        </p:nvSpPr>
        <p:spPr>
          <a:xfrm>
            <a:off x="4254100" y="3608850"/>
            <a:ext cx="80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2"/>
                </a:highlight>
                <a:latin typeface="Lexend"/>
                <a:ea typeface="Lexend"/>
                <a:cs typeface="Lexend"/>
                <a:sym typeface="Lexend"/>
              </a:rPr>
              <a:t>w0_1</a:t>
            </a:r>
            <a:endParaRPr b="1" sz="1600">
              <a:solidFill>
                <a:schemeClr val="lt2"/>
              </a:solidFill>
              <a:highlight>
                <a:schemeClr val="accent2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8" name="Google Shape;658;p68"/>
          <p:cNvSpPr txBox="1"/>
          <p:nvPr/>
        </p:nvSpPr>
        <p:spPr>
          <a:xfrm>
            <a:off x="5692075" y="1939275"/>
            <a:ext cx="8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u1_0</a:t>
            </a:r>
            <a:endParaRPr b="1" sz="1600">
              <a:solidFill>
                <a:schemeClr val="lt2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9" name="Google Shape;659;p68"/>
          <p:cNvSpPr txBox="1"/>
          <p:nvPr/>
        </p:nvSpPr>
        <p:spPr>
          <a:xfrm>
            <a:off x="5615875" y="2929875"/>
            <a:ext cx="8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u1_1</a:t>
            </a:r>
            <a:endParaRPr b="1" sz="1600">
              <a:solidFill>
                <a:schemeClr val="lt2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0" name="Google Shape;660;p68"/>
          <p:cNvSpPr txBox="1"/>
          <p:nvPr/>
        </p:nvSpPr>
        <p:spPr>
          <a:xfrm>
            <a:off x="6137925" y="3034525"/>
            <a:ext cx="84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2"/>
                </a:highlight>
                <a:latin typeface="Lexend"/>
                <a:ea typeface="Lexend"/>
                <a:cs typeface="Lexend"/>
                <a:sym typeface="Lexend"/>
              </a:rPr>
              <a:t>w1_1</a:t>
            </a:r>
            <a:endParaRPr b="1" sz="1600">
              <a:solidFill>
                <a:schemeClr val="lt2"/>
              </a:solidFill>
              <a:highlight>
                <a:schemeClr val="accent2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1" name="Google Shape;661;p68"/>
          <p:cNvSpPr txBox="1"/>
          <p:nvPr/>
        </p:nvSpPr>
        <p:spPr>
          <a:xfrm>
            <a:off x="7389300" y="3504200"/>
            <a:ext cx="8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u2_0</a:t>
            </a:r>
            <a:endParaRPr b="1" sz="1600">
              <a:solidFill>
                <a:schemeClr val="lt2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7" name="Google Shape;667;p69"/>
          <p:cNvSpPr/>
          <p:nvPr/>
        </p:nvSpPr>
        <p:spPr>
          <a:xfrm>
            <a:off x="475950" y="94352"/>
            <a:ext cx="7685100" cy="4954800"/>
          </a:xfrm>
          <a:prstGeom prst="bevel">
            <a:avLst>
              <a:gd fmla="val 1676" name="adj"/>
            </a:avLst>
          </a:prstGeom>
          <a:solidFill>
            <a:srgbClr val="262335"/>
          </a:solidFill>
          <a:ln cap="flat" cmpd="sng" w="9525">
            <a:solidFill>
              <a:srgbClr val="848B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Full-Bit Adder</a:t>
            </a:r>
            <a:endParaRPr i="1" sz="12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FE4450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(S, C_out, A, B, C_in);   </a:t>
            </a:r>
            <a:r>
              <a:rPr i="1" lang="en" sz="12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//C_out refers to </a:t>
            </a:r>
            <a:r>
              <a:rPr i="1" lang="en" sz="12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i="1" lang="en" sz="12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output, while C_in refers to the input</a:t>
            </a:r>
            <a:endParaRPr i="1" sz="12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S, C_out;</a:t>
            </a:r>
            <a:endParaRPr sz="12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A, B, C_in;</a:t>
            </a:r>
            <a:endParaRPr sz="12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" sz="12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Output S logic equation</a:t>
            </a:r>
            <a:endParaRPr i="1" sz="12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w0_0;</a:t>
            </a:r>
            <a:endParaRPr sz="12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xor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u0_0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(w0_0, A, B);   </a:t>
            </a:r>
            <a:r>
              <a:rPr i="1" lang="en" sz="12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w0_0 = A ⊕ B</a:t>
            </a:r>
            <a:endParaRPr i="1" sz="12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xor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u1_0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(S, w0_0, C_in);   </a:t>
            </a:r>
            <a:r>
              <a:rPr i="1" lang="en" sz="12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C = w0_0 ⊕ C</a:t>
            </a:r>
            <a:endParaRPr i="1" sz="12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" sz="12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Output C_out logic equation</a:t>
            </a:r>
            <a:endParaRPr i="1" sz="12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w0_1;</a:t>
            </a:r>
            <a:endParaRPr sz="12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u0_1(w0_1, A, B); </a:t>
            </a:r>
            <a:r>
              <a:rPr i="1" lang="en" sz="12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w0_1 = AB</a:t>
            </a:r>
            <a:endParaRPr i="1" sz="12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w1_1;</a:t>
            </a:r>
            <a:endParaRPr sz="12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u1_1(w1_1, w0_0, C_in); </a:t>
            </a:r>
            <a:r>
              <a:rPr i="1" lang="en" sz="12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w1_1 = w0_0 * C_in</a:t>
            </a:r>
            <a:endParaRPr i="1" sz="12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u2_0</a:t>
            </a:r>
            <a:r>
              <a:rPr lang="en" sz="12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(C_out, w1_1, w0_1); </a:t>
            </a:r>
            <a:r>
              <a:rPr i="1" lang="en" sz="12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C_out = w1_1 + w0_1</a:t>
            </a:r>
            <a:endParaRPr i="1" sz="12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endmodule</a:t>
            </a:r>
            <a:endParaRPr i="1" sz="19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3" name="Google Shape;673;p70"/>
          <p:cNvSpPr/>
          <p:nvPr/>
        </p:nvSpPr>
        <p:spPr>
          <a:xfrm>
            <a:off x="475950" y="94352"/>
            <a:ext cx="7685100" cy="4954800"/>
          </a:xfrm>
          <a:prstGeom prst="bevel">
            <a:avLst>
              <a:gd fmla="val 1676" name="adj"/>
            </a:avLst>
          </a:prstGeom>
          <a:solidFill>
            <a:srgbClr val="262335"/>
          </a:solidFill>
          <a:ln cap="flat" cmpd="sng" w="9525">
            <a:solidFill>
              <a:srgbClr val="848B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`include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"SampleLogicModels.v"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include our models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E4450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testbench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S, C_out;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outputs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reg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A, B, C_in;  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inputs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0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op UUT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(S, C_out, A, B, C_in);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order does matter!!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initial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 sz="1050">
              <a:solidFill>
                <a:srgbClr val="FEDE5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$display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"A B C_in| S C_out"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prints to terminal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$display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"--------|--------"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integer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50">
                <a:solidFill>
                  <a:srgbClr val="4A86E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begin 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loop 8 times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{A, B, C_in}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i[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Sets 'A', 'B', and 'C' to the three least significant  bits of 'i'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#1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one instance of time, 'locks in' values, preforms UUT logic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$display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"%b %b %b   | %b %b"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, A, B, C_in, S, C_out); 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displays calculated truth table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4A86E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050">
              <a:solidFill>
                <a:srgbClr val="4A86E8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050">
              <a:solidFill>
                <a:srgbClr val="FEDE5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endmodule</a:t>
            </a:r>
            <a:endParaRPr i="1" sz="12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Multiplexer</a:t>
            </a:r>
            <a:endParaRPr/>
          </a:p>
        </p:txBody>
      </p:sp>
      <p:sp>
        <p:nvSpPr>
          <p:cNvPr id="679" name="Google Shape;679;p71"/>
          <p:cNvSpPr txBox="1"/>
          <p:nvPr>
            <p:ph idx="3" type="body"/>
          </p:nvPr>
        </p:nvSpPr>
        <p:spPr>
          <a:xfrm>
            <a:off x="292600" y="1208200"/>
            <a:ext cx="3496800" cy="32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Multiplexers </a:t>
            </a:r>
            <a:r>
              <a:rPr lang="en" sz="1400"/>
              <a:t>(</a:t>
            </a:r>
            <a:r>
              <a:rPr b="1" lang="en" sz="1400"/>
              <a:t>MUX</a:t>
            </a:r>
            <a:r>
              <a:rPr lang="en" sz="1400"/>
              <a:t>) are logic circuits that select one of multiple inputs based on control signals and pass it to the output.</a:t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Boolean expression for a </a:t>
            </a:r>
            <a:r>
              <a:rPr b="1" lang="en" sz="1400"/>
              <a:t>2-to-1</a:t>
            </a:r>
            <a:r>
              <a:rPr lang="en" sz="1400"/>
              <a:t> </a:t>
            </a:r>
            <a:r>
              <a:rPr b="1" lang="en" sz="1400"/>
              <a:t>MUX </a:t>
            </a:r>
            <a:r>
              <a:rPr lang="en" sz="1400"/>
              <a:t>is:</a:t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Y = AS’ + BS</a:t>
            </a:r>
            <a:endParaRPr sz="1400"/>
          </a:p>
        </p:txBody>
      </p:sp>
      <p:sp>
        <p:nvSpPr>
          <p:cNvPr id="680" name="Google Shape;680;p7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1" name="Google Shape;68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500" y="1205500"/>
            <a:ext cx="4314081" cy="3276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2" name="Google Shape;682;p71" title="Signature_Trans.png"/>
          <p:cNvPicPr preferRelativeResize="0"/>
          <p:nvPr/>
        </p:nvPicPr>
        <p:blipFill rotWithShape="1">
          <a:blip r:embed="rId4">
            <a:alphaModFix/>
          </a:blip>
          <a:srcRect b="37062" l="19746" r="17086" t="13996"/>
          <a:stretch/>
        </p:blipFill>
        <p:spPr>
          <a:xfrm flipH="1" rot="-360187">
            <a:off x="5619049" y="871955"/>
            <a:ext cx="528900" cy="409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4"/>
          <p:cNvSpPr txBox="1"/>
          <p:nvPr>
            <p:ph idx="4294967295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54"/>
          <p:cNvSpPr txBox="1"/>
          <p:nvPr>
            <p:ph type="title"/>
          </p:nvPr>
        </p:nvSpPr>
        <p:spPr>
          <a:xfrm>
            <a:off x="1195425" y="734050"/>
            <a:ext cx="4688100" cy="1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Logic Terms</a:t>
            </a:r>
            <a:endParaRPr/>
          </a:p>
        </p:txBody>
      </p:sp>
      <p:pic>
        <p:nvPicPr>
          <p:cNvPr descr="Close-up of recording studio equipment (Provided by Getty Images)" id="525" name="Google Shape;525;p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7922" r="17929" t="0"/>
          <a:stretch/>
        </p:blipFill>
        <p:spPr>
          <a:xfrm>
            <a:off x="3260491" y="2309909"/>
            <a:ext cx="1568998" cy="1625401"/>
          </a:xfrm>
          <a:prstGeom prst="rect">
            <a:avLst/>
          </a:prstGeom>
        </p:spPr>
      </p:pic>
      <p:sp>
        <p:nvSpPr>
          <p:cNvPr id="526" name="Google Shape;526;p5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179125" y="1967812"/>
            <a:ext cx="2161224" cy="28383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8" name="Google Shape;528;p54" title="04_04_2025_X-Desig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4975" y="4094103"/>
            <a:ext cx="1389550" cy="13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4" title="Signature_Trans.png"/>
          <p:cNvPicPr preferRelativeResize="0"/>
          <p:nvPr/>
        </p:nvPicPr>
        <p:blipFill rotWithShape="1">
          <a:blip r:embed="rId6">
            <a:alphaModFix/>
          </a:blip>
          <a:srcRect b="37062" l="19746" r="17086" t="13996"/>
          <a:stretch/>
        </p:blipFill>
        <p:spPr>
          <a:xfrm flipH="1">
            <a:off x="6202825" y="1429180"/>
            <a:ext cx="528900" cy="409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8" name="Google Shape;688;p72"/>
          <p:cNvSpPr/>
          <p:nvPr/>
        </p:nvSpPr>
        <p:spPr>
          <a:xfrm>
            <a:off x="969900" y="965150"/>
            <a:ext cx="5164800" cy="374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89" name="Google Shape;68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888" y="965150"/>
            <a:ext cx="6682200" cy="3749100"/>
          </a:xfrm>
          <a:prstGeom prst="bevel">
            <a:avLst>
              <a:gd fmla="val 5212" name="adj"/>
            </a:avLst>
          </a:prstGeom>
          <a:noFill/>
          <a:ln>
            <a:noFill/>
          </a:ln>
        </p:spPr>
      </p:pic>
      <p:sp>
        <p:nvSpPr>
          <p:cNvPr id="690" name="Google Shape;690;p72"/>
          <p:cNvSpPr txBox="1"/>
          <p:nvPr/>
        </p:nvSpPr>
        <p:spPr>
          <a:xfrm>
            <a:off x="3585550" y="2112200"/>
            <a:ext cx="91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nS</a:t>
            </a:r>
            <a:endParaRPr b="1" sz="1600">
              <a:solidFill>
                <a:schemeClr val="lt2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1" name="Google Shape;691;p72"/>
          <p:cNvSpPr txBox="1"/>
          <p:nvPr/>
        </p:nvSpPr>
        <p:spPr>
          <a:xfrm>
            <a:off x="4176450" y="2300000"/>
            <a:ext cx="79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2"/>
                </a:highlight>
                <a:latin typeface="Lexend"/>
                <a:ea typeface="Lexend"/>
                <a:cs typeface="Lexend"/>
                <a:sym typeface="Lexend"/>
              </a:rPr>
              <a:t>nS</a:t>
            </a:r>
            <a:endParaRPr b="1" sz="1600">
              <a:solidFill>
                <a:schemeClr val="lt2"/>
              </a:solidFill>
              <a:highlight>
                <a:schemeClr val="accent2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2" name="Google Shape;692;p72"/>
          <p:cNvSpPr txBox="1"/>
          <p:nvPr/>
        </p:nvSpPr>
        <p:spPr>
          <a:xfrm>
            <a:off x="5030975" y="1345925"/>
            <a:ext cx="73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u0_0</a:t>
            </a:r>
            <a:endParaRPr b="1" sz="1600">
              <a:solidFill>
                <a:schemeClr val="lt2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3" name="Google Shape;693;p72"/>
          <p:cNvSpPr txBox="1"/>
          <p:nvPr/>
        </p:nvSpPr>
        <p:spPr>
          <a:xfrm>
            <a:off x="5629225" y="1450575"/>
            <a:ext cx="79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2"/>
                </a:highlight>
                <a:latin typeface="Lexend"/>
                <a:ea typeface="Lexend"/>
                <a:cs typeface="Lexend"/>
                <a:sym typeface="Lexend"/>
              </a:rPr>
              <a:t>w0_0</a:t>
            </a:r>
            <a:endParaRPr b="1" sz="1600">
              <a:solidFill>
                <a:schemeClr val="lt2"/>
              </a:solidFill>
              <a:highlight>
                <a:schemeClr val="accent2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4" name="Google Shape;694;p72"/>
          <p:cNvSpPr txBox="1"/>
          <p:nvPr/>
        </p:nvSpPr>
        <p:spPr>
          <a:xfrm>
            <a:off x="4954775" y="3784325"/>
            <a:ext cx="73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u0_1</a:t>
            </a:r>
            <a:endParaRPr b="1" sz="1600">
              <a:solidFill>
                <a:schemeClr val="lt2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5" name="Google Shape;695;p72"/>
          <p:cNvSpPr txBox="1"/>
          <p:nvPr/>
        </p:nvSpPr>
        <p:spPr>
          <a:xfrm>
            <a:off x="5476825" y="3888975"/>
            <a:ext cx="79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2"/>
                </a:highlight>
                <a:latin typeface="Lexend"/>
                <a:ea typeface="Lexend"/>
                <a:cs typeface="Lexend"/>
                <a:sym typeface="Lexend"/>
              </a:rPr>
              <a:t>w0_1</a:t>
            </a:r>
            <a:endParaRPr b="1" sz="1600">
              <a:solidFill>
                <a:schemeClr val="lt2"/>
              </a:solidFill>
              <a:highlight>
                <a:schemeClr val="accent2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6" name="Google Shape;696;p72"/>
          <p:cNvSpPr txBox="1"/>
          <p:nvPr/>
        </p:nvSpPr>
        <p:spPr>
          <a:xfrm>
            <a:off x="6402575" y="2717525"/>
            <a:ext cx="73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highlight>
                  <a:schemeClr val="accent3"/>
                </a:highlight>
                <a:latin typeface="Lexend"/>
                <a:ea typeface="Lexend"/>
                <a:cs typeface="Lexend"/>
                <a:sym typeface="Lexend"/>
              </a:rPr>
              <a:t>u1_0</a:t>
            </a:r>
            <a:endParaRPr b="1" sz="1600">
              <a:solidFill>
                <a:schemeClr val="lt2"/>
              </a:solidFill>
              <a:highlight>
                <a:schemeClr val="accent3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2" name="Google Shape;702;p73"/>
          <p:cNvSpPr/>
          <p:nvPr/>
        </p:nvSpPr>
        <p:spPr>
          <a:xfrm>
            <a:off x="475950" y="94352"/>
            <a:ext cx="7685100" cy="4954800"/>
          </a:xfrm>
          <a:prstGeom prst="bevel">
            <a:avLst>
              <a:gd fmla="val 1676" name="adj"/>
            </a:avLst>
          </a:prstGeom>
          <a:solidFill>
            <a:srgbClr val="262335"/>
          </a:solidFill>
          <a:ln cap="flat" cmpd="sng" w="9525">
            <a:solidFill>
              <a:srgbClr val="848B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Multiplexer MUX 2-1</a:t>
            </a:r>
            <a:endParaRPr i="1" sz="14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FE4450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(Y, A, B, S);</a:t>
            </a:r>
            <a:endParaRPr sz="14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Y;</a:t>
            </a:r>
            <a:endParaRPr sz="14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A, B, S;</a:t>
            </a:r>
            <a:endParaRPr sz="14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nS;</a:t>
            </a:r>
            <a:endParaRPr sz="14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u_</a:t>
            </a:r>
            <a:r>
              <a:rPr lang="en" sz="14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nS</a:t>
            </a: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(nS, S);  </a:t>
            </a:r>
            <a:r>
              <a:rPr i="1" lang="en" sz="14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nS = S'</a:t>
            </a:r>
            <a:endParaRPr i="1" sz="14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4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w0_0;</a:t>
            </a:r>
            <a:endParaRPr sz="14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u0_0(w0_0, A, nS);  </a:t>
            </a:r>
            <a:r>
              <a:rPr i="1" lang="en" sz="14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w0_0 = A + nS</a:t>
            </a:r>
            <a:endParaRPr i="1" sz="14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w0_1;</a:t>
            </a:r>
            <a:endParaRPr sz="14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u0_1(w0_1, B, S;)    </a:t>
            </a:r>
            <a:r>
              <a:rPr i="1" lang="en" sz="14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w0_1 = B + S</a:t>
            </a:r>
            <a:endParaRPr i="1" sz="14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u1_0</a:t>
            </a:r>
            <a:r>
              <a:rPr lang="en" sz="14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(Y, w0_0, w0_1); </a:t>
            </a:r>
            <a:r>
              <a:rPr i="1" lang="en" sz="14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Y = w0_0 + w0_1</a:t>
            </a:r>
            <a:endParaRPr i="1" sz="14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endmodule</a:t>
            </a:r>
            <a:endParaRPr i="1" sz="16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8" name="Google Shape;708;p74"/>
          <p:cNvSpPr/>
          <p:nvPr/>
        </p:nvSpPr>
        <p:spPr>
          <a:xfrm>
            <a:off x="475950" y="94352"/>
            <a:ext cx="7685100" cy="4954800"/>
          </a:xfrm>
          <a:prstGeom prst="bevel">
            <a:avLst>
              <a:gd fmla="val 1676" name="adj"/>
            </a:avLst>
          </a:prstGeom>
          <a:solidFill>
            <a:srgbClr val="262335"/>
          </a:solidFill>
          <a:ln cap="flat" cmpd="sng" w="9525">
            <a:solidFill>
              <a:srgbClr val="848B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`include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"SampleLogicModels.v"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include our models</a:t>
            </a:r>
            <a:endParaRPr sz="1050">
              <a:solidFill>
                <a:srgbClr val="FEDE5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E4450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testbench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();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Multiplexer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Mux 2-1 Testbench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Y;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outputs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reg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S, A, B;  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inputs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0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op UUT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(Y, S, A, B);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order does matter!!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initial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 sz="1050">
              <a:solidFill>
                <a:srgbClr val="FEDE5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$display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"S A B | Y"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prints to terminal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$display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"------|--"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integer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50">
                <a:solidFill>
                  <a:srgbClr val="4A86E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begin 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loop 4 times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{S, B, A}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i[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Sets 'A', 'B', and 'S' to the three least significant  bits of 'i'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#1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one instance of time, 'locks in' values, preforms UUT logic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10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$display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"%b %b %b | %b"</a:t>
            </a: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, S, A, B, Y);  </a:t>
            </a:r>
            <a:r>
              <a:rPr i="1" lang="en" sz="10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displays calculated truth table</a:t>
            </a:r>
            <a:endParaRPr i="1" sz="10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4A86E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050">
              <a:solidFill>
                <a:srgbClr val="4A86E8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050">
              <a:solidFill>
                <a:srgbClr val="FEDE5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endmodule</a:t>
            </a:r>
            <a:endParaRPr i="1" sz="12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.mem Files</a:t>
            </a:r>
            <a:endParaRPr/>
          </a:p>
        </p:txBody>
      </p:sp>
      <p:sp>
        <p:nvSpPr>
          <p:cNvPr id="714" name="Google Shape;714;p75"/>
          <p:cNvSpPr txBox="1"/>
          <p:nvPr>
            <p:ph idx="3" type="body"/>
          </p:nvPr>
        </p:nvSpPr>
        <p:spPr>
          <a:xfrm>
            <a:off x="292600" y="1208200"/>
            <a:ext cx="3496800" cy="32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From a </a:t>
            </a:r>
            <a:r>
              <a:rPr b="1" lang="en" sz="1400"/>
              <a:t>memory file</a:t>
            </a:r>
            <a:r>
              <a:rPr lang="en" sz="1400"/>
              <a:t> (</a:t>
            </a:r>
            <a:r>
              <a:rPr b="1" lang="en" sz="1400"/>
              <a:t>.mem</a:t>
            </a:r>
            <a:r>
              <a:rPr lang="en" sz="1400"/>
              <a:t>), we can load predefined values directly into simulation registers or arrays, streamlining the testing process for Verilog circuits.</a:t>
            </a:r>
            <a:endParaRPr sz="1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Each line of the </a:t>
            </a:r>
            <a:r>
              <a:rPr b="1" lang="en" sz="1400"/>
              <a:t>memory file </a:t>
            </a:r>
            <a:r>
              <a:rPr lang="en" sz="1400"/>
              <a:t>represents a </a:t>
            </a:r>
            <a:r>
              <a:rPr b="1" lang="en" sz="1400"/>
              <a:t>binary </a:t>
            </a:r>
            <a:r>
              <a:rPr lang="en" sz="1400"/>
              <a:t>or </a:t>
            </a:r>
            <a:r>
              <a:rPr b="1" lang="en" sz="1400"/>
              <a:t>hexadecimal </a:t>
            </a:r>
            <a:r>
              <a:rPr lang="en" sz="1400"/>
              <a:t>value, corresponding to specific inputs and expected outputs. These are read using system tasks like </a:t>
            </a:r>
            <a:r>
              <a:rPr b="1" lang="en" sz="1400"/>
              <a:t>$readmemb</a:t>
            </a:r>
            <a:r>
              <a:rPr lang="en" sz="1400"/>
              <a:t> or </a:t>
            </a:r>
            <a:r>
              <a:rPr b="1" lang="en" sz="1400"/>
              <a:t>$readmemh</a:t>
            </a:r>
            <a:r>
              <a:rPr lang="en" sz="1400"/>
              <a:t>.</a:t>
            </a:r>
            <a:endParaRPr sz="1400"/>
          </a:p>
        </p:txBody>
      </p:sp>
      <p:sp>
        <p:nvSpPr>
          <p:cNvPr id="715" name="Google Shape;715;p7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6" name="Google Shape;7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38" y="1165037"/>
            <a:ext cx="3095625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2" name="Google Shape;722;p76"/>
          <p:cNvSpPr/>
          <p:nvPr/>
        </p:nvSpPr>
        <p:spPr>
          <a:xfrm>
            <a:off x="475950" y="94352"/>
            <a:ext cx="7685100" cy="4954800"/>
          </a:xfrm>
          <a:prstGeom prst="bevel">
            <a:avLst>
              <a:gd fmla="val 1676" name="adj"/>
            </a:avLst>
          </a:prstGeom>
          <a:solidFill>
            <a:srgbClr val="262335"/>
          </a:solidFill>
          <a:ln cap="flat" cmpd="sng" w="9525">
            <a:solidFill>
              <a:srgbClr val="848B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`include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"SampleLogicModels.v"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include our models</a:t>
            </a:r>
            <a:endParaRPr sz="850">
              <a:solidFill>
                <a:srgbClr val="FEDE5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FE4450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testbench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();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.mem File Example Testbench</a:t>
            </a:r>
            <a:endParaRPr i="1" sz="8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F;</a:t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reg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A, B, C;</a:t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72F1B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UUT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(F, A, B, C);</a:t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reg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8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8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] truthtable [</a:t>
            </a:r>
            <a:r>
              <a:rPr lang="en" sz="8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8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];   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4-bit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register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, 16 rows</a:t>
            </a:r>
            <a:endParaRPr i="1" sz="8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reg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8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8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] passed;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3'b0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3-bit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register to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indicate amount passed situation</a:t>
            </a:r>
            <a:endParaRPr i="1" sz="8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3'b0 is shorthand for '000'</a:t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initial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 sz="850">
              <a:solidFill>
                <a:srgbClr val="FEDE5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8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$readmemb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"C:</a:t>
            </a:r>
            <a:r>
              <a:rPr lang="en" sz="8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\\</a:t>
            </a:r>
            <a:r>
              <a:rPr lang="en" sz="8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Projects</a:t>
            </a:r>
            <a:r>
              <a:rPr lang="en" sz="8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\\</a:t>
            </a:r>
            <a:r>
              <a:rPr lang="en" sz="8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Verilog</a:t>
            </a:r>
            <a:r>
              <a:rPr lang="en" sz="8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\\</a:t>
            </a:r>
            <a:r>
              <a:rPr lang="en" sz="8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BasicMemLogic.mem"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, truthtable);</a:t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//$readmemb(path, regester), read values from .mem file into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register</a:t>
            </a:r>
            <a:endParaRPr i="1" sz="8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//$readmemd() for decimal and &amp;readmemh for hexadecimal</a:t>
            </a:r>
            <a:endParaRPr i="1" sz="8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integer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850">
                <a:solidFill>
                  <a:srgbClr val="4A86E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 sz="850">
              <a:solidFill>
                <a:srgbClr val="4A86E8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{A, B, C}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truthtable[i][</a:t>
            </a:r>
            <a:r>
              <a:rPr lang="en" sz="8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8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];	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'i' parses through each row of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the table</a:t>
            </a:r>
            <a:endParaRPr i="1" sz="8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sets 'A', 'B', and 'C' to MSB of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the table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, LSB stores the expected outcom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</a:t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#1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(F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truthtable[i][</a:t>
            </a:r>
            <a:r>
              <a:rPr lang="en" sz="850">
                <a:solidFill>
                  <a:srgbClr val="F97E72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]) passed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// if 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calculated</a:t>
            </a:r>
            <a:r>
              <a:rPr i="1" lang="en" sz="850">
                <a:solidFill>
                  <a:srgbClr val="848BB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F value is equal to the Expected outcome in the truth table(LSB), increment passed</a:t>
            </a:r>
            <a:endParaRPr i="1" sz="850">
              <a:solidFill>
                <a:srgbClr val="848BB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$display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"Row %d failed: %b"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, i, truthtable[i]);</a:t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850">
                <a:solidFill>
                  <a:srgbClr val="4A86E8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850">
              <a:solidFill>
                <a:srgbClr val="4A86E8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850">
                <a:solidFill>
                  <a:srgbClr val="36F9F6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$display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50">
                <a:solidFill>
                  <a:srgbClr val="FF8B39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"%d out of 16 passed"</a:t>
            </a: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, passed);</a:t>
            </a:r>
            <a:endParaRPr sz="850">
              <a:solidFill>
                <a:srgbClr val="BBBBBB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BBBBB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850">
              <a:solidFill>
                <a:srgbClr val="FEDE5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EDE5D"/>
                </a:solidFill>
                <a:highlight>
                  <a:srgbClr val="262335"/>
                </a:highlight>
                <a:latin typeface="Courier New"/>
                <a:ea typeface="Courier New"/>
                <a:cs typeface="Courier New"/>
                <a:sym typeface="Courier New"/>
              </a:rPr>
              <a:t>endmodule</a:t>
            </a:r>
            <a:endParaRPr sz="850">
              <a:solidFill>
                <a:srgbClr val="FEDE5D"/>
              </a:solidFill>
              <a:highlight>
                <a:srgbClr val="262335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4958" y="2892725"/>
            <a:ext cx="7608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4800" y="42156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7600" y="42156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8825" y="42156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1625" y="421567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7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3" name="Google Shape;733;p77"/>
          <p:cNvSpPr/>
          <p:nvPr/>
        </p:nvSpPr>
        <p:spPr>
          <a:xfrm>
            <a:off x="7740800" y="114300"/>
            <a:ext cx="1110600" cy="116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734" name="Google Shape;734;p77"/>
          <p:cNvGrpSpPr/>
          <p:nvPr/>
        </p:nvGrpSpPr>
        <p:grpSpPr>
          <a:xfrm>
            <a:off x="9611625" y="4241262"/>
            <a:ext cx="914400" cy="902225"/>
            <a:chOff x="8229600" y="0"/>
            <a:chExt cx="914400" cy="902225"/>
          </a:xfrm>
        </p:grpSpPr>
        <p:pic>
          <p:nvPicPr>
            <p:cNvPr id="735" name="Google Shape;735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686800" y="0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29600" y="0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8229600" y="445025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8686800" y="445025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9" name="Google Shape;739;p77"/>
          <p:cNvGrpSpPr/>
          <p:nvPr/>
        </p:nvGrpSpPr>
        <p:grpSpPr>
          <a:xfrm>
            <a:off x="11897600" y="4241262"/>
            <a:ext cx="914400" cy="902225"/>
            <a:chOff x="8229600" y="0"/>
            <a:chExt cx="914400" cy="902225"/>
          </a:xfrm>
        </p:grpSpPr>
        <p:pic>
          <p:nvPicPr>
            <p:cNvPr id="740" name="Google Shape;740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686800" y="0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29600" y="0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8229600" y="445025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" name="Google Shape;743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8686800" y="445025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4" name="Google Shape;744;p77"/>
          <p:cNvGrpSpPr/>
          <p:nvPr/>
        </p:nvGrpSpPr>
        <p:grpSpPr>
          <a:xfrm>
            <a:off x="9335075" y="2843500"/>
            <a:ext cx="3923725" cy="1829375"/>
            <a:chOff x="9335075" y="2843500"/>
            <a:chExt cx="3923725" cy="1829375"/>
          </a:xfrm>
        </p:grpSpPr>
        <p:pic>
          <p:nvPicPr>
            <p:cNvPr id="745" name="Google Shape;745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347425" y="2995450"/>
              <a:ext cx="164955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" name="Google Shape;746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35075" y="3759325"/>
              <a:ext cx="3476925" cy="90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7" name="Google Shape;747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11625" y="3302975"/>
              <a:ext cx="2708500" cy="13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48" name="Google Shape;748;p77"/>
            <p:cNvGrpSpPr/>
            <p:nvPr/>
          </p:nvGrpSpPr>
          <p:grpSpPr>
            <a:xfrm>
              <a:off x="9335075" y="2843500"/>
              <a:ext cx="3923725" cy="1828800"/>
              <a:chOff x="3858875" y="4468975"/>
              <a:chExt cx="3923725" cy="1828800"/>
            </a:xfrm>
          </p:grpSpPr>
          <p:pic>
            <p:nvPicPr>
              <p:cNvPr id="749" name="Google Shape;749;p77"/>
              <p:cNvPicPr preferRelativeResize="0"/>
              <p:nvPr/>
            </p:nvPicPr>
            <p:blipFill rotWithShape="1">
              <a:blip r:embed="rId5">
                <a:alphaModFix/>
              </a:blip>
              <a:srcRect b="30216" l="0" r="0" t="0"/>
              <a:stretch/>
            </p:blipFill>
            <p:spPr>
              <a:xfrm>
                <a:off x="4582200" y="5840575"/>
                <a:ext cx="457200" cy="319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0" name="Google Shape;750;p77"/>
              <p:cNvPicPr preferRelativeResize="0"/>
              <p:nvPr/>
            </p:nvPicPr>
            <p:blipFill rotWithShape="1">
              <a:blip r:embed="rId5">
                <a:alphaModFix/>
              </a:blip>
              <a:srcRect b="30216" l="0" r="0" t="0"/>
              <a:stretch/>
            </p:blipFill>
            <p:spPr>
              <a:xfrm>
                <a:off x="4125000" y="5840575"/>
                <a:ext cx="457200" cy="319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1" name="Google Shape;751;p77"/>
              <p:cNvPicPr preferRelativeResize="0"/>
              <p:nvPr/>
            </p:nvPicPr>
            <p:blipFill rotWithShape="1">
              <a:blip r:embed="rId5">
                <a:alphaModFix/>
              </a:blip>
              <a:srcRect b="21935" l="0" r="0" t="0"/>
              <a:stretch/>
            </p:blipFill>
            <p:spPr>
              <a:xfrm>
                <a:off x="6411000" y="5840575"/>
                <a:ext cx="457200" cy="356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2" name="Google Shape;752;p77"/>
              <p:cNvPicPr preferRelativeResize="0"/>
              <p:nvPr/>
            </p:nvPicPr>
            <p:blipFill rotWithShape="1">
              <a:blip r:embed="rId5">
                <a:alphaModFix/>
              </a:blip>
              <a:srcRect b="21935" l="0" r="0" t="0"/>
              <a:stretch/>
            </p:blipFill>
            <p:spPr>
              <a:xfrm>
                <a:off x="6868200" y="5840575"/>
                <a:ext cx="457200" cy="356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3" name="Google Shape;753;p7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411000" y="49261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4" name="Google Shape;754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039400" y="58405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5" name="Google Shape;755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96600" y="58405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6" name="Google Shape;756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953800" y="58405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7" name="Google Shape;757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953800" y="53833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8" name="Google Shape;758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411000" y="53833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9" name="Google Shape;759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868200" y="53833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0" name="Google Shape;760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82200" y="53833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1" name="Google Shape;761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039400" y="53833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2" name="Google Shape;762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96600" y="53833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3" name="Google Shape;763;p77"/>
              <p:cNvPicPr preferRelativeResize="0"/>
              <p:nvPr/>
            </p:nvPicPr>
            <p:blipFill rotWithShape="1">
              <a:blip r:embed="rId5">
                <a:alphaModFix/>
              </a:blip>
              <a:srcRect b="0" l="41792" r="0" t="0"/>
              <a:stretch/>
            </p:blipFill>
            <p:spPr>
              <a:xfrm>
                <a:off x="3858875" y="5383375"/>
                <a:ext cx="266125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4" name="Google Shape;764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25000" y="53833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5" name="Google Shape;765;p77"/>
              <p:cNvPicPr preferRelativeResize="0"/>
              <p:nvPr/>
            </p:nvPicPr>
            <p:blipFill rotWithShape="1">
              <a:blip r:embed="rId5">
                <a:alphaModFix/>
              </a:blip>
              <a:srcRect b="0" l="41792" r="0" t="0"/>
              <a:stretch/>
            </p:blipFill>
            <p:spPr>
              <a:xfrm>
                <a:off x="3858875" y="5840575"/>
                <a:ext cx="266125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6" name="Google Shape;766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325400" y="58405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7" name="Google Shape;767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325400" y="5610650"/>
                <a:ext cx="457200" cy="229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8" name="Google Shape;768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25000" y="49261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9" name="Google Shape;769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039400" y="44689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0" name="Google Shape;770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82200" y="4607125"/>
                <a:ext cx="457200" cy="319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1" name="Google Shape;771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411000" y="4607125"/>
                <a:ext cx="457200" cy="319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2" name="Google Shape;772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96600" y="44689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3" name="Google Shape;773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953800" y="44689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4" name="Google Shape;774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25000" y="4768717"/>
                <a:ext cx="457200" cy="158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5" name="Google Shape;775;p7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953800" y="49261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6" name="Google Shape;776;p7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582200" y="49261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7" name="Google Shape;777;p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96600" y="49261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8" name="Google Shape;778;p7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039400" y="492617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79" name="Google Shape;779;p77"/>
          <p:cNvSpPr txBox="1"/>
          <p:nvPr/>
        </p:nvSpPr>
        <p:spPr>
          <a:xfrm>
            <a:off x="3562500" y="2400900"/>
            <a:ext cx="151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Q ＆A</a:t>
            </a:r>
            <a:endParaRPr b="1" sz="3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5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p55"/>
          <p:cNvSpPr txBox="1"/>
          <p:nvPr>
            <p:ph idx="1" type="body"/>
          </p:nvPr>
        </p:nvSpPr>
        <p:spPr>
          <a:xfrm>
            <a:off x="1705750" y="1223400"/>
            <a:ext cx="57552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module </a:t>
            </a:r>
            <a:r>
              <a:rPr i="1" lang="en"/>
              <a:t>module_name</a:t>
            </a:r>
            <a:r>
              <a:rPr lang="en"/>
              <a:t>(</a:t>
            </a:r>
            <a:r>
              <a:rPr i="1" lang="en"/>
              <a:t>output_list</a:t>
            </a:r>
            <a:r>
              <a:rPr lang="en"/>
              <a:t>, </a:t>
            </a:r>
            <a:r>
              <a:rPr i="1" lang="en"/>
              <a:t>input_list</a:t>
            </a:r>
            <a:r>
              <a:rPr lang="en"/>
              <a:t>);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Defines a self-contained block of logic.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output </a:t>
            </a:r>
            <a:r>
              <a:rPr i="1" lang="en"/>
              <a:t>output_name1</a:t>
            </a:r>
            <a:r>
              <a:rPr lang="en"/>
              <a:t>, </a:t>
            </a:r>
            <a:r>
              <a:rPr i="1" lang="en"/>
              <a:t>output_name2</a:t>
            </a:r>
            <a:r>
              <a:rPr lang="en"/>
              <a:t>, …;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Specifies a signal that carries the result.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input </a:t>
            </a:r>
            <a:r>
              <a:rPr i="1" lang="en"/>
              <a:t>input_name1</a:t>
            </a:r>
            <a:r>
              <a:rPr lang="en"/>
              <a:t>, </a:t>
            </a:r>
            <a:r>
              <a:rPr i="1" lang="en"/>
              <a:t>input_name2</a:t>
            </a:r>
            <a:r>
              <a:rPr lang="en"/>
              <a:t>, ...;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Specifies external signals that enter the module.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wire </a:t>
            </a:r>
            <a:r>
              <a:rPr i="1" lang="en"/>
              <a:t>wire_name1</a:t>
            </a:r>
            <a:r>
              <a:rPr lang="en"/>
              <a:t>, </a:t>
            </a:r>
            <a:r>
              <a:rPr i="1" lang="en"/>
              <a:t>wire_name2</a:t>
            </a:r>
            <a:r>
              <a:rPr lang="en"/>
              <a:t>, ...;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Defines temporary storage for intermediate logic results.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endmodule</a:t>
            </a:r>
            <a:endParaRPr b="1"/>
          </a:p>
          <a:p>
            <a:pPr indent="45720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Marks the end of the module.</a:t>
            </a:r>
            <a:endParaRPr/>
          </a:p>
        </p:txBody>
      </p:sp>
      <p:sp>
        <p:nvSpPr>
          <p:cNvPr id="536" name="Google Shape;536;p5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</a:t>
            </a:r>
            <a:r>
              <a:rPr lang="en"/>
              <a:t>Declarations</a:t>
            </a:r>
            <a:endParaRPr/>
          </a:p>
        </p:txBody>
      </p:sp>
      <p:sp>
        <p:nvSpPr>
          <p:cNvPr id="537" name="Google Shape;537;p55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8" name="Google Shape;538;p5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6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56"/>
          <p:cNvSpPr txBox="1"/>
          <p:nvPr>
            <p:ph idx="1" type="body"/>
          </p:nvPr>
        </p:nvSpPr>
        <p:spPr>
          <a:xfrm>
            <a:off x="1705750" y="1223400"/>
            <a:ext cx="57552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not </a:t>
            </a:r>
            <a:r>
              <a:rPr i="1" lang="en" sz="1100"/>
              <a:t>instance_name </a:t>
            </a:r>
            <a:r>
              <a:rPr lang="en" sz="1100"/>
              <a:t>(</a:t>
            </a:r>
            <a:r>
              <a:rPr i="1" lang="en" sz="1100"/>
              <a:t>out</a:t>
            </a:r>
            <a:r>
              <a:rPr lang="en" sz="1100"/>
              <a:t>, </a:t>
            </a:r>
            <a:r>
              <a:rPr i="1" lang="en" sz="1100"/>
              <a:t>in</a:t>
            </a:r>
            <a:r>
              <a:rPr lang="en" sz="1100"/>
              <a:t>);</a:t>
            </a:r>
            <a:endParaRPr sz="11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/>
              <a:t>Outputs the inverse of the input (0 → 1, 1 → 0).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/>
              <a:t>and </a:t>
            </a:r>
            <a:r>
              <a:rPr i="1" lang="en" sz="1100"/>
              <a:t>instance_name </a:t>
            </a:r>
            <a:r>
              <a:rPr lang="en" sz="1100"/>
              <a:t>(</a:t>
            </a:r>
            <a:r>
              <a:rPr i="1" lang="en" sz="1100"/>
              <a:t>out</a:t>
            </a:r>
            <a:r>
              <a:rPr lang="en" sz="1100"/>
              <a:t>, </a:t>
            </a:r>
            <a:r>
              <a:rPr i="1" lang="en" sz="1100"/>
              <a:t>in1</a:t>
            </a:r>
            <a:r>
              <a:rPr lang="en" sz="1100"/>
              <a:t>, </a:t>
            </a:r>
            <a:r>
              <a:rPr i="1" lang="en" sz="1100"/>
              <a:t>in2</a:t>
            </a:r>
            <a:r>
              <a:rPr lang="en" sz="1100"/>
              <a:t>);</a:t>
            </a:r>
            <a:endParaRPr sz="11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/>
              <a:t>Outputs 1 if all inputs are 1, else 0.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/>
              <a:t>or </a:t>
            </a:r>
            <a:r>
              <a:rPr i="1" lang="en" sz="1100"/>
              <a:t>instance_name </a:t>
            </a:r>
            <a:r>
              <a:rPr lang="en" sz="1100"/>
              <a:t>(</a:t>
            </a:r>
            <a:r>
              <a:rPr i="1" lang="en" sz="1100"/>
              <a:t>out</a:t>
            </a:r>
            <a:r>
              <a:rPr lang="en" sz="1100"/>
              <a:t>, </a:t>
            </a:r>
            <a:r>
              <a:rPr i="1" lang="en" sz="1100"/>
              <a:t>in1</a:t>
            </a:r>
            <a:r>
              <a:rPr lang="en" sz="1100"/>
              <a:t>, </a:t>
            </a:r>
            <a:r>
              <a:rPr i="1" lang="en" sz="1100"/>
              <a:t>in2</a:t>
            </a:r>
            <a:r>
              <a:rPr lang="en" sz="1100"/>
              <a:t>);</a:t>
            </a:r>
            <a:endParaRPr sz="11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/>
              <a:t>Outputs 1 if at least one input is 1.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/>
              <a:t>nand </a:t>
            </a:r>
            <a:r>
              <a:rPr i="1" lang="en" sz="1100"/>
              <a:t>instance_name </a:t>
            </a:r>
            <a:r>
              <a:rPr lang="en" sz="1100"/>
              <a:t>(</a:t>
            </a:r>
            <a:r>
              <a:rPr i="1" lang="en" sz="1100"/>
              <a:t>out</a:t>
            </a:r>
            <a:r>
              <a:rPr lang="en" sz="1100"/>
              <a:t>, </a:t>
            </a:r>
            <a:r>
              <a:rPr i="1" lang="en" sz="1100"/>
              <a:t>in1</a:t>
            </a:r>
            <a:r>
              <a:rPr lang="en" sz="1100"/>
              <a:t>, </a:t>
            </a:r>
            <a:r>
              <a:rPr i="1" lang="en" sz="1100"/>
              <a:t>in2</a:t>
            </a:r>
            <a:r>
              <a:rPr lang="en" sz="1100"/>
              <a:t>);</a:t>
            </a:r>
            <a:endParaRPr sz="11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/>
              <a:t>Outputs 0 only when all inputs are 1, otherwise 1.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/>
              <a:t>nor </a:t>
            </a:r>
            <a:r>
              <a:rPr i="1" lang="en" sz="1100"/>
              <a:t>instance_name </a:t>
            </a:r>
            <a:r>
              <a:rPr lang="en" sz="1100"/>
              <a:t>(</a:t>
            </a:r>
            <a:r>
              <a:rPr i="1" lang="en" sz="1100"/>
              <a:t>out</a:t>
            </a:r>
            <a:r>
              <a:rPr lang="en" sz="1100"/>
              <a:t>, </a:t>
            </a:r>
            <a:r>
              <a:rPr i="1" lang="en" sz="1100"/>
              <a:t>in1</a:t>
            </a:r>
            <a:r>
              <a:rPr lang="en" sz="1100"/>
              <a:t>, </a:t>
            </a:r>
            <a:r>
              <a:rPr i="1" lang="en" sz="1100"/>
              <a:t>in2</a:t>
            </a:r>
            <a:r>
              <a:rPr lang="en" sz="1100"/>
              <a:t>);</a:t>
            </a:r>
            <a:endParaRPr sz="11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/>
              <a:t>Outputs 1 only when all inputs are 0.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/>
              <a:t>xor </a:t>
            </a:r>
            <a:r>
              <a:rPr i="1" lang="en" sz="1100"/>
              <a:t>instance_name </a:t>
            </a:r>
            <a:r>
              <a:rPr lang="en" sz="1100"/>
              <a:t>(</a:t>
            </a:r>
            <a:r>
              <a:rPr i="1" lang="en" sz="1100"/>
              <a:t>out</a:t>
            </a:r>
            <a:r>
              <a:rPr lang="en" sz="1100"/>
              <a:t>, </a:t>
            </a:r>
            <a:r>
              <a:rPr i="1" lang="en" sz="1100"/>
              <a:t>in1</a:t>
            </a:r>
            <a:r>
              <a:rPr lang="en" sz="1100"/>
              <a:t>, </a:t>
            </a:r>
            <a:r>
              <a:rPr i="1" lang="en" sz="1100"/>
              <a:t>in2</a:t>
            </a:r>
            <a:r>
              <a:rPr lang="en" sz="1100"/>
              <a:t>);</a:t>
            </a:r>
            <a:endParaRPr sz="1100"/>
          </a:p>
          <a:p>
            <a:pPr indent="45720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/>
              <a:t>Outputs 1 if only one input is 1.</a:t>
            </a:r>
            <a:endParaRPr b="1"/>
          </a:p>
        </p:txBody>
      </p:sp>
      <p:sp>
        <p:nvSpPr>
          <p:cNvPr id="545" name="Google Shape;545;p5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 Components</a:t>
            </a:r>
            <a:endParaRPr/>
          </a:p>
        </p:txBody>
      </p:sp>
      <p:sp>
        <p:nvSpPr>
          <p:cNvPr id="546" name="Google Shape;546;p56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7" name="Google Shape;547;p5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7"/>
          <p:cNvSpPr txBox="1"/>
          <p:nvPr>
            <p:ph idx="4294967295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3" name="Google Shape;553;p57"/>
          <p:cNvSpPr txBox="1"/>
          <p:nvPr>
            <p:ph type="title"/>
          </p:nvPr>
        </p:nvSpPr>
        <p:spPr>
          <a:xfrm>
            <a:off x="1721825" y="727050"/>
            <a:ext cx="4648800" cy="15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Testbench Terms</a:t>
            </a:r>
            <a:endParaRPr/>
          </a:p>
        </p:txBody>
      </p:sp>
      <p:sp>
        <p:nvSpPr>
          <p:cNvPr id="554" name="Google Shape;554;p5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5" name="Google Shape;55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150" y="2299950"/>
            <a:ext cx="1635350" cy="16353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6" name="Google Shape;556;p57"/>
          <p:cNvPicPr preferRelativeResize="0"/>
          <p:nvPr/>
        </p:nvPicPr>
        <p:blipFill rotWithShape="1">
          <a:blip r:embed="rId4">
            <a:alphaModFix/>
          </a:blip>
          <a:srcRect b="0" l="0" r="19801" t="41324"/>
          <a:stretch/>
        </p:blipFill>
        <p:spPr>
          <a:xfrm>
            <a:off x="928000" y="2300001"/>
            <a:ext cx="2793151" cy="19921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7" name="Google Shape;557;p57" title="Signature_Trans.png"/>
          <p:cNvPicPr preferRelativeResize="0"/>
          <p:nvPr/>
        </p:nvPicPr>
        <p:blipFill rotWithShape="1">
          <a:blip r:embed="rId5">
            <a:alphaModFix/>
          </a:blip>
          <a:srcRect b="37062" l="19746" r="17086" t="13996"/>
          <a:stretch/>
        </p:blipFill>
        <p:spPr>
          <a:xfrm>
            <a:off x="1129825" y="1402705"/>
            <a:ext cx="528900" cy="409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8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p58"/>
          <p:cNvSpPr txBox="1"/>
          <p:nvPr>
            <p:ph idx="1" type="body"/>
          </p:nvPr>
        </p:nvSpPr>
        <p:spPr>
          <a:xfrm>
            <a:off x="1705750" y="1223400"/>
            <a:ext cx="57552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`include</a:t>
            </a:r>
            <a:r>
              <a:rPr lang="en" sz="1000"/>
              <a:t> </a:t>
            </a:r>
            <a:r>
              <a:rPr b="1" lang="en" sz="1000"/>
              <a:t>"</a:t>
            </a:r>
            <a:r>
              <a:rPr i="1" lang="en" sz="1000"/>
              <a:t>filename</a:t>
            </a:r>
            <a:r>
              <a:rPr lang="en" sz="1000"/>
              <a:t>.v</a:t>
            </a:r>
            <a:r>
              <a:rPr b="1" lang="en" sz="1000"/>
              <a:t>"</a:t>
            </a:r>
            <a:endParaRPr b="1" sz="10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Imports external Verilog modules from another file.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/>
              <a:t>module </a:t>
            </a:r>
            <a:r>
              <a:rPr i="1" lang="en" sz="1000"/>
              <a:t>module_name</a:t>
            </a:r>
            <a:r>
              <a:rPr lang="en" sz="1000"/>
              <a:t>();	</a:t>
            </a:r>
            <a:endParaRPr sz="10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Defines a testbench or logic block.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/>
              <a:t>reg </a:t>
            </a:r>
            <a:r>
              <a:rPr i="1" lang="en" sz="1000"/>
              <a:t>reg_name</a:t>
            </a:r>
            <a:r>
              <a:rPr lang="en" sz="1000"/>
              <a:t>;	</a:t>
            </a:r>
            <a:endParaRPr sz="10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Stores input values for the logic (similar to variables).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/>
              <a:t>wire </a:t>
            </a:r>
            <a:r>
              <a:rPr i="1" lang="en" sz="1000"/>
              <a:t>wire_name</a:t>
            </a:r>
            <a:r>
              <a:rPr lang="en" sz="1000"/>
              <a:t>;	</a:t>
            </a:r>
            <a:endParaRPr sz="10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Holds output signals from the logic module.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/>
              <a:t>module_name </a:t>
            </a:r>
            <a:r>
              <a:rPr i="1" lang="en" sz="1000"/>
              <a:t>instance_name </a:t>
            </a:r>
            <a:r>
              <a:rPr lang="en" sz="1000"/>
              <a:t>(</a:t>
            </a:r>
            <a:r>
              <a:rPr i="1" lang="en" sz="1000"/>
              <a:t>outputs</a:t>
            </a:r>
            <a:r>
              <a:rPr lang="en" sz="1000"/>
              <a:t>, </a:t>
            </a:r>
            <a:r>
              <a:rPr i="1" lang="en" sz="1000"/>
              <a:t>inputs</a:t>
            </a:r>
            <a:r>
              <a:rPr lang="en" sz="1000"/>
              <a:t>);	</a:t>
            </a:r>
            <a:endParaRPr sz="10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Instantiates and connects the logic module.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/>
              <a:t>endmodule	</a:t>
            </a:r>
            <a:endParaRPr b="1" sz="1000"/>
          </a:p>
          <a:p>
            <a:pPr indent="45720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/>
              <a:t>Marks the end of the module.</a:t>
            </a:r>
            <a:endParaRPr sz="1000"/>
          </a:p>
        </p:txBody>
      </p:sp>
      <p:sp>
        <p:nvSpPr>
          <p:cNvPr id="564" name="Google Shape;564;p5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Declarations </a:t>
            </a:r>
            <a:r>
              <a:rPr lang="en"/>
              <a:t>(TB)</a:t>
            </a:r>
            <a:endParaRPr/>
          </a:p>
        </p:txBody>
      </p:sp>
      <p:sp>
        <p:nvSpPr>
          <p:cNvPr id="565" name="Google Shape;565;p58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5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9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2" name="Google Shape;572;p59"/>
          <p:cNvSpPr txBox="1"/>
          <p:nvPr>
            <p:ph idx="1" type="body"/>
          </p:nvPr>
        </p:nvSpPr>
        <p:spPr>
          <a:xfrm>
            <a:off x="1705750" y="1223400"/>
            <a:ext cx="57552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begin .. end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	</a:t>
            </a:r>
            <a:r>
              <a:rPr lang="en"/>
              <a:t>Acts like C </a:t>
            </a:r>
            <a:r>
              <a:rPr lang="en"/>
              <a:t>language</a:t>
            </a:r>
            <a:r>
              <a:rPr lang="en"/>
              <a:t> </a:t>
            </a:r>
            <a:r>
              <a:rPr lang="en"/>
              <a:t>curly</a:t>
            </a:r>
            <a:r>
              <a:rPr lang="en"/>
              <a:t> </a:t>
            </a:r>
            <a:r>
              <a:rPr lang="en"/>
              <a:t>brackets</a:t>
            </a:r>
            <a:r>
              <a:rPr lang="en"/>
              <a:t> (“{}”)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initial begin </a:t>
            </a:r>
            <a:r>
              <a:rPr lang="en"/>
              <a:t>... </a:t>
            </a:r>
            <a:r>
              <a:rPr b="1" lang="en"/>
              <a:t>end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Defines a block of code that runs once at the start.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for </a:t>
            </a:r>
            <a:r>
              <a:rPr lang="en"/>
              <a:t>(</a:t>
            </a:r>
            <a:r>
              <a:rPr b="1" lang="en"/>
              <a:t>integer</a:t>
            </a:r>
            <a:r>
              <a:rPr lang="en"/>
              <a:t> init; condition; increment) </a:t>
            </a:r>
            <a:r>
              <a:rPr b="1" lang="en"/>
              <a:t>begin </a:t>
            </a:r>
            <a:r>
              <a:rPr lang="en"/>
              <a:t>... </a:t>
            </a:r>
            <a:r>
              <a:rPr b="1" lang="en"/>
              <a:t>end</a:t>
            </a:r>
            <a:r>
              <a:rPr lang="en"/>
              <a:t>	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Repeats a block of code while a condition is met.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I</a:t>
            </a:r>
            <a:r>
              <a:rPr b="1" lang="en"/>
              <a:t>nteger</a:t>
            </a:r>
            <a:r>
              <a:rPr lang="en"/>
              <a:t>: shorthand for </a:t>
            </a:r>
            <a:r>
              <a:rPr i="1" lang="en"/>
              <a:t>reg [31:0]</a:t>
            </a:r>
            <a:endParaRPr i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/>
              <a:t>$</a:t>
            </a:r>
            <a:r>
              <a:rPr b="1" lang="en"/>
              <a:t>display</a:t>
            </a:r>
            <a:r>
              <a:rPr lang="en"/>
              <a:t>(</a:t>
            </a:r>
            <a:r>
              <a:rPr b="1" lang="en"/>
              <a:t>"</a:t>
            </a:r>
            <a:r>
              <a:rPr i="1" lang="en"/>
              <a:t>format</a:t>
            </a:r>
            <a:r>
              <a:rPr b="1" lang="en"/>
              <a:t>"</a:t>
            </a:r>
            <a:r>
              <a:rPr lang="en"/>
              <a:t>, </a:t>
            </a:r>
            <a:r>
              <a:rPr b="1" lang="en"/>
              <a:t>values</a:t>
            </a:r>
            <a:r>
              <a:rPr lang="en"/>
              <a:t>);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Prints values to the terminal for debugging.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/>
          </a:p>
        </p:txBody>
      </p:sp>
      <p:sp>
        <p:nvSpPr>
          <p:cNvPr id="573" name="Google Shape;573;p59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“Coding-like” Statements</a:t>
            </a:r>
            <a:endParaRPr/>
          </a:p>
        </p:txBody>
      </p:sp>
      <p:sp>
        <p:nvSpPr>
          <p:cNvPr id="574" name="Google Shape;574;p59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5" name="Google Shape;575;p5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6" name="Google Shape;576;p59"/>
          <p:cNvSpPr/>
          <p:nvPr/>
        </p:nvSpPr>
        <p:spPr>
          <a:xfrm>
            <a:off x="5575450" y="3387000"/>
            <a:ext cx="1885500" cy="1377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'%b'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- prints value in binary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'%d'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- prints value in decimal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'%h'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- prints value in hexadecimal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77" name="Google Shape;577;p59" title="Signature_Trans.png"/>
          <p:cNvPicPr preferRelativeResize="0"/>
          <p:nvPr/>
        </p:nvPicPr>
        <p:blipFill rotWithShape="1">
          <a:blip r:embed="rId3">
            <a:alphaModFix/>
          </a:blip>
          <a:srcRect b="37062" l="19746" r="17086" t="13996"/>
          <a:stretch/>
        </p:blipFill>
        <p:spPr>
          <a:xfrm flipH="1" rot="-1164576">
            <a:off x="247875" y="4877554"/>
            <a:ext cx="528900" cy="409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0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3" name="Google Shape;583;p60"/>
          <p:cNvSpPr txBox="1"/>
          <p:nvPr>
            <p:ph idx="1" type="body"/>
          </p:nvPr>
        </p:nvSpPr>
        <p:spPr>
          <a:xfrm>
            <a:off x="1705750" y="1223400"/>
            <a:ext cx="57552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#</a:t>
            </a:r>
            <a:r>
              <a:rPr i="1" lang="en"/>
              <a:t>time</a:t>
            </a:r>
            <a:r>
              <a:rPr lang="en"/>
              <a:t>;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Simulates time progression in test cases.</a:t>
            </a:r>
            <a:endParaRPr b="1"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/>
              <a:t>{</a:t>
            </a:r>
            <a:r>
              <a:rPr i="1" lang="en" sz="1100"/>
              <a:t>reg1</a:t>
            </a:r>
            <a:r>
              <a:rPr lang="en" sz="1100"/>
              <a:t>, </a:t>
            </a:r>
            <a:r>
              <a:rPr i="1" lang="en" sz="1100"/>
              <a:t>reg2</a:t>
            </a:r>
            <a:r>
              <a:rPr b="1" lang="en" sz="1100"/>
              <a:t>}</a:t>
            </a:r>
            <a:r>
              <a:rPr lang="en" sz="1100"/>
              <a:t> = </a:t>
            </a:r>
            <a:r>
              <a:rPr i="1" lang="en" sz="1100"/>
              <a:t>value</a:t>
            </a:r>
            <a:r>
              <a:rPr lang="en" sz="1100"/>
              <a:t>;	</a:t>
            </a:r>
            <a:endParaRPr sz="11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/>
              <a:t>Assigns multiple registers from a single value.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/>
              <a:t>{</a:t>
            </a:r>
            <a:r>
              <a:rPr i="1" lang="en" sz="1100"/>
              <a:t>A</a:t>
            </a:r>
            <a:r>
              <a:rPr lang="en" sz="1100"/>
              <a:t>, </a:t>
            </a:r>
            <a:r>
              <a:rPr i="1" lang="en" sz="1100"/>
              <a:t>B</a:t>
            </a:r>
            <a:r>
              <a:rPr lang="en" sz="1100"/>
              <a:t>, </a:t>
            </a:r>
            <a:r>
              <a:rPr i="1" lang="en" sz="1100"/>
              <a:t>C</a:t>
            </a:r>
            <a:r>
              <a:rPr b="1" lang="en" sz="1100"/>
              <a:t>}</a:t>
            </a:r>
            <a:r>
              <a:rPr lang="en" sz="1100"/>
              <a:t> = </a:t>
            </a:r>
            <a:r>
              <a:rPr i="1" lang="en" sz="1100"/>
              <a:t>X</a:t>
            </a:r>
            <a:r>
              <a:rPr b="1" lang="en" sz="1100"/>
              <a:t>[</a:t>
            </a:r>
            <a:r>
              <a:rPr i="1" lang="en" sz="1100"/>
              <a:t>x:y</a:t>
            </a:r>
            <a:r>
              <a:rPr b="1" lang="en" sz="1100"/>
              <a:t>]</a:t>
            </a:r>
            <a:r>
              <a:rPr lang="en" sz="1100"/>
              <a:t>;	</a:t>
            </a:r>
            <a:endParaRPr sz="11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/>
              <a:t>Vectorization</a:t>
            </a:r>
            <a:r>
              <a:rPr lang="en" sz="1100"/>
              <a:t>: Groups multiple single-bit registers (reg or wire) into a multi-bit unit, allowing easy assignment.</a:t>
            </a:r>
            <a:endParaRPr sz="11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/>
              <a:t>The leftmost bit in {} is the most significant (MSB), while the rightmost is the least significant (LSB).</a:t>
            </a:r>
            <a:endParaRPr sz="1100"/>
          </a:p>
        </p:txBody>
      </p:sp>
      <p:sp>
        <p:nvSpPr>
          <p:cNvPr id="584" name="Google Shape;584;p60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 Components (TB)</a:t>
            </a:r>
            <a:endParaRPr/>
          </a:p>
        </p:txBody>
      </p:sp>
      <p:sp>
        <p:nvSpPr>
          <p:cNvPr id="585" name="Google Shape;585;p60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6" name="Google Shape;586;p6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1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2" name="Google Shape;592;p61"/>
          <p:cNvSpPr txBox="1"/>
          <p:nvPr>
            <p:ph idx="1" type="body"/>
          </p:nvPr>
        </p:nvSpPr>
        <p:spPr>
          <a:xfrm>
            <a:off x="1705750" y="1223400"/>
            <a:ext cx="57552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f</a:t>
            </a:r>
            <a:r>
              <a:rPr i="1" lang="en"/>
              <a:t>ile_name</a:t>
            </a:r>
            <a:r>
              <a:rPr b="1" lang="en"/>
              <a:t>.mem</a:t>
            </a:r>
            <a:endParaRPr b="1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.mem files store binary, decimal, or hex values for test cases. They act like a lookup table.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reg [</a:t>
            </a:r>
            <a:r>
              <a:rPr i="1" lang="en"/>
              <a:t>width</a:t>
            </a:r>
            <a:r>
              <a:rPr b="1" lang="en"/>
              <a:t>:0]</a:t>
            </a:r>
            <a:r>
              <a:rPr lang="en"/>
              <a:t> </a:t>
            </a:r>
            <a:r>
              <a:rPr i="1" lang="en"/>
              <a:t>name </a:t>
            </a:r>
            <a:r>
              <a:rPr b="1" lang="en"/>
              <a:t>[</a:t>
            </a:r>
            <a:r>
              <a:rPr i="1" lang="en"/>
              <a:t>size</a:t>
            </a:r>
            <a:r>
              <a:rPr lang="en"/>
              <a:t>:</a:t>
            </a:r>
            <a:r>
              <a:rPr b="1" lang="en"/>
              <a:t>0]</a:t>
            </a:r>
            <a:r>
              <a:rPr lang="en"/>
              <a:t>;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Creates a multi-row register. Used to make truth/look-up tables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$readmemb</a:t>
            </a:r>
            <a:r>
              <a:rPr lang="en"/>
              <a:t>(</a:t>
            </a:r>
            <a:r>
              <a:rPr b="1" lang="en"/>
              <a:t>"</a:t>
            </a:r>
            <a:r>
              <a:rPr i="1" lang="en"/>
              <a:t>path/to/file.mem</a:t>
            </a:r>
            <a:r>
              <a:rPr b="1" lang="en"/>
              <a:t>"</a:t>
            </a:r>
            <a:r>
              <a:rPr lang="en"/>
              <a:t>, </a:t>
            </a:r>
            <a:r>
              <a:rPr i="1" lang="en"/>
              <a:t>truthtable</a:t>
            </a:r>
            <a:r>
              <a:rPr lang="en"/>
              <a:t>);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Reads a binary .mem file and loads it into a register array.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6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.Mem File </a:t>
            </a:r>
            <a:r>
              <a:rPr lang="en"/>
              <a:t>Components</a:t>
            </a:r>
            <a:endParaRPr/>
          </a:p>
        </p:txBody>
      </p:sp>
      <p:sp>
        <p:nvSpPr>
          <p:cNvPr id="594" name="Google Shape;594;p61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5" name="Google Shape;595;p6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6" name="Google Shape;596;p61" title="Signature_Trans.png"/>
          <p:cNvPicPr preferRelativeResize="0"/>
          <p:nvPr/>
        </p:nvPicPr>
        <p:blipFill rotWithShape="1">
          <a:blip r:embed="rId3">
            <a:alphaModFix/>
          </a:blip>
          <a:srcRect b="37062" l="19746" r="17086" t="13996"/>
          <a:stretch/>
        </p:blipFill>
        <p:spPr>
          <a:xfrm rot="942907">
            <a:off x="7655425" y="4873780"/>
            <a:ext cx="528900" cy="409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ptions Proposal">
  <a:themeElements>
    <a:clrScheme name="Simple Light">
      <a:dk1>
        <a:srgbClr val="1D1D1D"/>
      </a:dk1>
      <a:lt1>
        <a:srgbClr val="FFFFF0"/>
      </a:lt1>
      <a:dk2>
        <a:srgbClr val="51BD85"/>
      </a:dk2>
      <a:lt2>
        <a:srgbClr val="FF6652"/>
      </a:lt2>
      <a:accent1>
        <a:srgbClr val="FFE534"/>
      </a:accent1>
      <a:accent2>
        <a:srgbClr val="FFBBDC"/>
      </a:accent2>
      <a:accent3>
        <a:srgbClr val="6AD2E6"/>
      </a:accent3>
      <a:accent4>
        <a:srgbClr val="DBC89F"/>
      </a:accent4>
      <a:accent5>
        <a:srgbClr val="D8E4D6"/>
      </a:accent5>
      <a:accent6>
        <a:srgbClr val="FFFFFF"/>
      </a:accent6>
      <a:hlink>
        <a:srgbClr val="6AD2E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